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7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4" r:id="rId17"/>
    <p:sldId id="309" r:id="rId18"/>
    <p:sldId id="269" r:id="rId19"/>
    <p:sldId id="270" r:id="rId20"/>
    <p:sldId id="304" r:id="rId21"/>
    <p:sldId id="271" r:id="rId22"/>
    <p:sldId id="275" r:id="rId23"/>
    <p:sldId id="305" r:id="rId24"/>
    <p:sldId id="306" r:id="rId25"/>
    <p:sldId id="276" r:id="rId26"/>
    <p:sldId id="277" r:id="rId27"/>
    <p:sldId id="289" r:id="rId28"/>
    <p:sldId id="278" r:id="rId29"/>
    <p:sldId id="290" r:id="rId30"/>
    <p:sldId id="310" r:id="rId31"/>
    <p:sldId id="311" r:id="rId32"/>
    <p:sldId id="307" r:id="rId33"/>
    <p:sldId id="312" r:id="rId34"/>
    <p:sldId id="313" r:id="rId35"/>
    <p:sldId id="284" r:id="rId36"/>
    <p:sldId id="291" r:id="rId37"/>
    <p:sldId id="285" r:id="rId38"/>
    <p:sldId id="286" r:id="rId39"/>
    <p:sldId id="287" r:id="rId40"/>
    <p:sldId id="292" r:id="rId41"/>
    <p:sldId id="288" r:id="rId42"/>
    <p:sldId id="300" r:id="rId43"/>
    <p:sldId id="301" r:id="rId44"/>
    <p:sldId id="299" r:id="rId45"/>
    <p:sldId id="293" r:id="rId46"/>
    <p:sldId id="303" r:id="rId47"/>
    <p:sldId id="302" r:id="rId48"/>
    <p:sldId id="294" r:id="rId49"/>
    <p:sldId id="295" r:id="rId50"/>
    <p:sldId id="296" r:id="rId51"/>
    <p:sldId id="297" r:id="rId52"/>
    <p:sldId id="298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A351EC-2FF4-43C9-8A99-D5B193795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2D0784-5FDC-4FCE-8D8B-B396EAE6E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DD8E3C3-A944-4FE8-AE37-3C28B9D5F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03FDFA5-C98D-4F00-9140-1FC44697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138CB53-3E34-4690-9EA0-FC17BCE4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E59D7D-3A37-436F-8B57-CEFA081F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EA6D08-8636-4C91-801D-6037DAF3D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A80C329-3025-429B-9C86-8A977B78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36C112-ECE1-4209-A6F7-473A502E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B0E86FC-16EC-48EC-A9DC-C8B2EFEE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38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752AB9F-AEC5-4B60-B2F5-85B9B0DE2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DB2A1D3-4B29-42F5-95A1-DB35D69D8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3F0BF76-B37E-41E1-84BC-053E84F82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D931B8-6773-47F4-8947-6AA8E01B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C36D35-9297-4D8A-83B5-A6FEE44E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98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937DD2-0BA2-43CE-AB69-B3B040AA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D10E696-F314-4066-ADEA-4AAAB46CA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E9C34E-5777-4EC8-9350-83A1774B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12E7035-593B-4591-9FBA-89982D93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57FA72D-2754-4EEC-9A2F-B888B6CB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20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B3ABF2-3E80-4958-B52D-23A78404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BE21B99-DB9B-4713-B35B-00B4A4C39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D60F35D-4B78-4297-8282-9B7241CD7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081864E-0209-4CF9-8687-6C238BEF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89F19D6-2A27-44E2-BE56-F5C3D242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73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E94A7CD-12CC-49DA-8956-6F9BF78A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B9AA44-E602-41D2-BB06-6FC4CFAB8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302BE48-13D6-4B16-87F1-A6F3E7276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68A4039-FB52-40BE-8BD8-4543F962F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887A903-5910-4085-804F-AF094A174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EAC6F23-0FF2-4C17-91BB-87662446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3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ED89DD2-84EE-454D-A07D-CFAFF4C3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E0C5BBC-4FD6-4F75-A152-EFA984ADC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4027F1E-65F2-45C9-BACD-158CA10B6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341A412-C3FB-4A74-9412-3630196AE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E34F410-B4DB-42AE-86E3-062841A01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EF6B1A6-F347-4231-91F0-195B4EAF9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EC1FED5-DDB5-4E4E-8D40-806DCCA1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9169A12-011D-4593-8EEA-345E09F7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937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4B2AB7-1746-4716-BD77-72B906DA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E2F0021-7D87-45E0-A0E3-633A56CCC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E15D0FD-0C00-4196-8847-5C98B0CE4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51D97A9-0CD6-4EBB-896F-232AF009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1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59A4D0D-1B71-47F4-A0CE-5FEFF9F6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2A40B3D-8203-4203-A7D7-C13BFC8DA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50874F8-C12F-4A93-85AC-8F159DB3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59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25CA44-6E6B-4EB8-A9B7-C42A0111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47753F8-42C7-4577-9B7E-0876ACE49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847C6C8-A49B-4C1B-81E6-27AA80F52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7936906-2921-4F93-AB22-C393BCBA8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2E36D24-6F43-40DF-9F92-606BCCC6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88DCB40-AFE8-492C-9EE7-1BC3A899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86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675C1D-D4AA-4FC5-84C0-0392EFCE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5D7D5AA-9BF2-40E6-BC4F-7651FA451B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B813062-1F76-4279-A788-6E5684C06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2D0FBDD-765E-42F2-A776-868011D3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8324CAE-F7B2-45C2-8565-3685149F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D75D7A0-3446-43DA-A599-B7C7CB3B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50AD003-518E-427B-B819-15F4A26B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D538822-37F9-4A8B-B7E6-89A8CBEE9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5675B1B-249C-43E9-8737-806C4B5DD5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9D7C7-97ED-4094-9A62-628874FAB53B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DB5DEDA-2408-43F7-964B-2BE61E481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5C3DD3D-F8B3-441A-9AB6-5DD7687DB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7F1ED-5FAD-485A-BF42-2C165232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0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4285F7-1CBA-48F4-A5C6-B9432B829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Unity Clicker Game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A0B1EC9-55D7-42F2-BB46-E66DD94C8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Script </a:t>
            </a:r>
            <a:r>
              <a:rPr lang="ko-KR" altLang="en-US" dirty="0"/>
              <a:t>폴더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7B223667-CE85-4F76-AD18-6A5E3A18D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07" y="1825625"/>
            <a:ext cx="8220186" cy="4351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B158677-CE2B-4F46-BA30-2A0AF879B8C9}"/>
              </a:ext>
            </a:extLst>
          </p:cNvPr>
          <p:cNvSpPr/>
          <p:nvPr/>
        </p:nvSpPr>
        <p:spPr>
          <a:xfrm>
            <a:off x="7321909" y="3076574"/>
            <a:ext cx="1502229" cy="469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21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C# </a:t>
            </a:r>
            <a:r>
              <a:rPr lang="ko-KR" altLang="en-US" dirty="0"/>
              <a:t>스크립트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1D956D9-725B-4266-ABDA-482755DC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468335"/>
            <a:ext cx="6610350" cy="3390900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xmlns="" id="{0EAA0563-2B14-46E6-8521-EF22837E1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5880" t="67372" r="30069" b="5230"/>
          <a:stretch/>
        </p:blipFill>
        <p:spPr>
          <a:xfrm>
            <a:off x="6829425" y="2468336"/>
            <a:ext cx="4740679" cy="3390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4AEF1DB-AECC-4CED-954B-306BE48DF990}"/>
              </a:ext>
            </a:extLst>
          </p:cNvPr>
          <p:cNvSpPr/>
          <p:nvPr/>
        </p:nvSpPr>
        <p:spPr>
          <a:xfrm>
            <a:off x="3649069" y="2832734"/>
            <a:ext cx="1502229" cy="469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2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실행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xmlns="" id="{DB42415C-1C6A-40F6-A677-4F5B71999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332" y="1825625"/>
            <a:ext cx="68353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0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ClickButton.cs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System.Collections.Generic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public class </a:t>
            </a:r>
            <a:r>
              <a:rPr lang="en-US" altLang="ko-KR" sz="1400" dirty="0" err="1"/>
              <a:t>ClickButton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MonoBehaviour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public int gold = 0;  //</a:t>
            </a:r>
            <a:r>
              <a:rPr lang="ko-KR" altLang="en-US" sz="1400" dirty="0"/>
              <a:t>골드 변수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public int </a:t>
            </a:r>
            <a:r>
              <a:rPr lang="en-US" altLang="ko-KR" sz="1400" dirty="0" err="1"/>
              <a:t>goldPerClick</a:t>
            </a:r>
            <a:r>
              <a:rPr lang="en-US" altLang="ko-KR" sz="1400" dirty="0"/>
              <a:t> = 1; //</a:t>
            </a:r>
            <a:r>
              <a:rPr lang="ko-KR" altLang="en-US" sz="1400" dirty="0"/>
              <a:t>클릭 당 골드 변수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public void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()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gold = gold + </a:t>
            </a:r>
            <a:r>
              <a:rPr lang="en-US" altLang="ko-KR" sz="1400" dirty="0" err="1"/>
              <a:t>goldPerClick</a:t>
            </a:r>
            <a:r>
              <a:rPr lang="en-US" altLang="ko-KR" sz="1400" dirty="0"/>
              <a:t>; //</a:t>
            </a:r>
            <a:r>
              <a:rPr lang="ko-KR" altLang="en-US" sz="1400" dirty="0"/>
              <a:t>골드 합계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441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 </a:t>
            </a:r>
            <a:r>
              <a:rPr lang="ko-KR" altLang="en-US" dirty="0"/>
              <a:t>추가하기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081823E7-E013-4138-99BF-7664CC6D9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476" y="2682081"/>
            <a:ext cx="3590925" cy="2638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B74E2B6-20BB-42C2-9A76-D6B6885F9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27" t="50295"/>
          <a:stretch/>
        </p:blipFill>
        <p:spPr>
          <a:xfrm>
            <a:off x="6334255" y="1778000"/>
            <a:ext cx="4711291" cy="48094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39CA8AC-488A-41DC-B963-BE34660A05DA}"/>
              </a:ext>
            </a:extLst>
          </p:cNvPr>
          <p:cNvSpPr/>
          <p:nvPr/>
        </p:nvSpPr>
        <p:spPr>
          <a:xfrm>
            <a:off x="1329709" y="3713058"/>
            <a:ext cx="3045521" cy="469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9D97FF6-E660-4A39-80AA-AF29DA761DF9}"/>
              </a:ext>
            </a:extLst>
          </p:cNvPr>
          <p:cNvSpPr/>
          <p:nvPr/>
        </p:nvSpPr>
        <p:spPr>
          <a:xfrm>
            <a:off x="6422570" y="2023155"/>
            <a:ext cx="4509719" cy="3723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7F39E05-E118-4418-A239-A89459B42113}"/>
              </a:ext>
            </a:extLst>
          </p:cNvPr>
          <p:cNvSpPr/>
          <p:nvPr/>
        </p:nvSpPr>
        <p:spPr>
          <a:xfrm>
            <a:off x="1259711" y="5320506"/>
            <a:ext cx="4407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ClickButton</a:t>
            </a:r>
            <a:r>
              <a:rPr lang="ko-KR" altLang="en-US" dirty="0"/>
              <a:t>에 </a:t>
            </a:r>
            <a:r>
              <a:rPr lang="en-US" altLang="ko-KR" dirty="0" err="1"/>
              <a:t>ClickButton</a:t>
            </a:r>
            <a:r>
              <a:rPr lang="en-US" altLang="ko-KR" dirty="0"/>
              <a:t> </a:t>
            </a:r>
            <a:r>
              <a:rPr lang="ko-KR" altLang="en-US" dirty="0"/>
              <a:t>스크립트 추가</a:t>
            </a:r>
          </a:p>
        </p:txBody>
      </p:sp>
    </p:spTree>
    <p:extLst>
      <p:ext uri="{BB962C8B-B14F-4D97-AF65-F5344CB8AC3E}">
        <p14:creationId xmlns:p14="http://schemas.microsoft.com/office/powerpoint/2010/main" val="220853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OnClick</a:t>
            </a:r>
            <a:r>
              <a:rPr lang="en-US" altLang="ko-KR" dirty="0"/>
              <a:t>() </a:t>
            </a:r>
            <a:r>
              <a:rPr lang="ko-KR" altLang="en-US" dirty="0"/>
              <a:t>수행함수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A8391293-69C1-46EA-A898-F3A75835A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865" t="55761" r="26507" b="8865"/>
          <a:stretch/>
        </p:blipFill>
        <p:spPr>
          <a:xfrm>
            <a:off x="838200" y="3200790"/>
            <a:ext cx="3306326" cy="3373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845DD86-9BCB-4A56-8BCE-D9CF390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806" y="1862136"/>
            <a:ext cx="7584512" cy="47621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C814A36-4707-402C-B1CA-A640299333FD}"/>
              </a:ext>
            </a:extLst>
          </p:cNvPr>
          <p:cNvSpPr/>
          <p:nvPr/>
        </p:nvSpPr>
        <p:spPr>
          <a:xfrm>
            <a:off x="10237829" y="4417694"/>
            <a:ext cx="1502229" cy="469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0D202E9-2EDB-468F-BAE8-717DFC740F8E}"/>
              </a:ext>
            </a:extLst>
          </p:cNvPr>
          <p:cNvSpPr/>
          <p:nvPr/>
        </p:nvSpPr>
        <p:spPr>
          <a:xfrm>
            <a:off x="838201" y="3393797"/>
            <a:ext cx="3102980" cy="2464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BBE0A16-1974-41A2-8A6D-D044001F122B}"/>
              </a:ext>
            </a:extLst>
          </p:cNvPr>
          <p:cNvSpPr txBox="1"/>
          <p:nvPr/>
        </p:nvSpPr>
        <p:spPr>
          <a:xfrm>
            <a:off x="824383" y="1845574"/>
            <a:ext cx="3320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Hierarchy</a:t>
            </a:r>
            <a:r>
              <a:rPr lang="ko-KR" altLang="en-US" dirty="0"/>
              <a:t>에서 </a:t>
            </a:r>
            <a:r>
              <a:rPr lang="en-US" altLang="ko-KR" dirty="0" err="1"/>
              <a:t>ClickButton</a:t>
            </a:r>
            <a:r>
              <a:rPr lang="en-US" altLang="ko-KR" dirty="0"/>
              <a:t> Drag</a:t>
            </a:r>
          </a:p>
          <a:p>
            <a:r>
              <a:rPr lang="en-US" altLang="ko-KR" dirty="0"/>
              <a:t>Function</a:t>
            </a:r>
            <a:r>
              <a:rPr lang="ko-KR" altLang="en-US" dirty="0"/>
              <a:t>에서 </a:t>
            </a:r>
            <a:r>
              <a:rPr lang="en-US" altLang="ko-KR" dirty="0" err="1"/>
              <a:t>OnClick</a:t>
            </a:r>
            <a:r>
              <a:rPr lang="en-US" altLang="ko-KR" dirty="0"/>
              <a:t>() </a:t>
            </a:r>
            <a:r>
              <a:rPr lang="ko-KR" altLang="en-US" dirty="0"/>
              <a:t>함수 선택</a:t>
            </a:r>
          </a:p>
        </p:txBody>
      </p:sp>
    </p:spTree>
    <p:extLst>
      <p:ext uri="{BB962C8B-B14F-4D97-AF65-F5344CB8AC3E}">
        <p14:creationId xmlns:p14="http://schemas.microsoft.com/office/powerpoint/2010/main" val="318005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4285F7-1CBA-48F4-A5C6-B9432B829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Data Controller</a:t>
            </a:r>
            <a:r>
              <a:rPr lang="ko-KR" altLang="en-US" dirty="0"/>
              <a:t>를 이용해 저장 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A0B1EC9-55D7-42F2-BB46-E66DD94C8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E41E1A3-E0F7-49AF-9C2F-EF2B9260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01" y="3984307"/>
            <a:ext cx="4505325" cy="1343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94C75C5-17F0-4C91-8845-DC40F6DF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84" y="4003357"/>
            <a:ext cx="4572000" cy="13049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Hierarchy, Script Project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7A92FA0-034A-49ED-98BF-C76D3F4625C3}"/>
              </a:ext>
            </a:extLst>
          </p:cNvPr>
          <p:cNvSpPr/>
          <p:nvPr/>
        </p:nvSpPr>
        <p:spPr>
          <a:xfrm>
            <a:off x="1531684" y="4587239"/>
            <a:ext cx="4624794" cy="331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155A4C3-92F5-4368-88DD-10CF1601013D}"/>
              </a:ext>
            </a:extLst>
          </p:cNvPr>
          <p:cNvSpPr/>
          <p:nvPr/>
        </p:nvSpPr>
        <p:spPr>
          <a:xfrm>
            <a:off x="6260166" y="4587239"/>
            <a:ext cx="4624794" cy="331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D77FFE6-AF96-46BC-B772-10A28D61F1F6}"/>
              </a:ext>
            </a:extLst>
          </p:cNvPr>
          <p:cNvSpPr txBox="1"/>
          <p:nvPr/>
        </p:nvSpPr>
        <p:spPr>
          <a:xfrm>
            <a:off x="824383" y="1845574"/>
            <a:ext cx="10060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Click</a:t>
            </a:r>
            <a:r>
              <a:rPr lang="ko-KR" altLang="en-US" dirty="0"/>
              <a:t>시 기능은 작동하지만 프로세스를 종료한 뒤 다시 접속하면 초기화 되는 문제 발생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PlayerPrefs</a:t>
            </a:r>
            <a:r>
              <a:rPr lang="ko-KR" altLang="en-US" dirty="0"/>
              <a:t>를 이용해 </a:t>
            </a:r>
            <a:r>
              <a:rPr lang="en-US" altLang="ko-KR" dirty="0" err="1"/>
              <a:t>GetInt</a:t>
            </a:r>
            <a:r>
              <a:rPr lang="ko-KR" altLang="en-US" dirty="0"/>
              <a:t>와 </a:t>
            </a:r>
            <a:r>
              <a:rPr lang="en-US" altLang="ko-KR" dirty="0" err="1"/>
              <a:t>SetInt</a:t>
            </a:r>
            <a:r>
              <a:rPr lang="ko-KR" altLang="en-US" dirty="0"/>
              <a:t>를 이용해 로컬에 데이터 저장하는 방식 채택</a:t>
            </a:r>
            <a:endParaRPr lang="en-US" altLang="ko-KR" dirty="0"/>
          </a:p>
          <a:p>
            <a:r>
              <a:rPr lang="ko-KR" altLang="en-US" dirty="0"/>
              <a:t>변수들을 </a:t>
            </a:r>
            <a:r>
              <a:rPr lang="en-US" altLang="ko-KR" dirty="0" err="1"/>
              <a:t>DataController</a:t>
            </a:r>
            <a:r>
              <a:rPr lang="ko-KR" altLang="en-US" dirty="0"/>
              <a:t>에서 통합 관리</a:t>
            </a:r>
          </a:p>
        </p:txBody>
      </p:sp>
    </p:spTree>
    <p:extLst>
      <p:ext uri="{BB962C8B-B14F-4D97-AF65-F5344CB8AC3E}">
        <p14:creationId xmlns:p14="http://schemas.microsoft.com/office/powerpoint/2010/main" val="20789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Hierarchy, Script Project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63E447BC-29B9-484A-8574-B410E5B0F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895" t="67085" r="29622" b="12368"/>
          <a:stretch/>
        </p:blipFill>
        <p:spPr>
          <a:xfrm>
            <a:off x="6572138" y="3007359"/>
            <a:ext cx="4781662" cy="2519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8EB2559-F13F-4D67-AB26-1D4F3920B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23" t="8148" r="35582" b="70667"/>
          <a:stretch/>
        </p:blipFill>
        <p:spPr>
          <a:xfrm>
            <a:off x="1066800" y="2150932"/>
            <a:ext cx="5212080" cy="39857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BF1B63A-FFBB-44B6-B8FD-A80D6EDDAC7D}"/>
              </a:ext>
            </a:extLst>
          </p:cNvPr>
          <p:cNvSpPr/>
          <p:nvPr/>
        </p:nvSpPr>
        <p:spPr>
          <a:xfrm>
            <a:off x="8211855" y="3797542"/>
            <a:ext cx="1490946" cy="865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8A0104B-356A-4006-9FA9-355DE0C61B4D}"/>
              </a:ext>
            </a:extLst>
          </p:cNvPr>
          <p:cNvSpPr/>
          <p:nvPr/>
        </p:nvSpPr>
        <p:spPr>
          <a:xfrm>
            <a:off x="1455454" y="5471160"/>
            <a:ext cx="3644865" cy="452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36F546E-3209-48E3-A4E3-FE9EE41BB9D3}"/>
              </a:ext>
            </a:extLst>
          </p:cNvPr>
          <p:cNvSpPr/>
          <p:nvPr/>
        </p:nvSpPr>
        <p:spPr>
          <a:xfrm>
            <a:off x="1455454" y="4472940"/>
            <a:ext cx="3644865" cy="76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B4C3F35-AA0A-49EE-8F27-FDF007DF5A06}"/>
              </a:ext>
            </a:extLst>
          </p:cNvPr>
          <p:cNvSpPr txBox="1"/>
          <p:nvPr/>
        </p:nvSpPr>
        <p:spPr>
          <a:xfrm>
            <a:off x="824383" y="5951974"/>
            <a:ext cx="47534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Empty Object</a:t>
            </a:r>
            <a:r>
              <a:rPr lang="ko-KR" altLang="en-US" dirty="0"/>
              <a:t>로 </a:t>
            </a:r>
            <a:r>
              <a:rPr lang="en-US" altLang="ko-KR" dirty="0" err="1"/>
              <a:t>DataController</a:t>
            </a:r>
            <a:r>
              <a:rPr lang="en-US" altLang="ko-KR" dirty="0"/>
              <a:t> Object </a:t>
            </a:r>
            <a:r>
              <a:rPr lang="ko-KR" altLang="en-US" dirty="0"/>
              <a:t>추가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1F4B813-2D48-4C07-9D73-3DDE1A6F3754}"/>
              </a:ext>
            </a:extLst>
          </p:cNvPr>
          <p:cNvSpPr txBox="1"/>
          <p:nvPr/>
        </p:nvSpPr>
        <p:spPr>
          <a:xfrm>
            <a:off x="3261252" y="3549610"/>
            <a:ext cx="29109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화면에 현재 골드를 보여주기 위한 </a:t>
            </a:r>
            <a:r>
              <a:rPr lang="en-US" altLang="ko-KR" dirty="0"/>
              <a:t>Displayer </a:t>
            </a:r>
            <a:r>
              <a:rPr lang="ko-KR" altLang="en-US" dirty="0"/>
              <a:t>추가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32BE3F-FB8E-46F5-BFAD-16EA66C66695}"/>
              </a:ext>
            </a:extLst>
          </p:cNvPr>
          <p:cNvSpPr txBox="1"/>
          <p:nvPr/>
        </p:nvSpPr>
        <p:spPr>
          <a:xfrm>
            <a:off x="7932420" y="4663440"/>
            <a:ext cx="319038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UIManager</a:t>
            </a:r>
            <a:r>
              <a:rPr lang="en-US" altLang="ko-KR" dirty="0"/>
              <a:t>, </a:t>
            </a:r>
            <a:r>
              <a:rPr lang="en-US" altLang="ko-KR" dirty="0" err="1"/>
              <a:t>DataController</a:t>
            </a:r>
            <a:r>
              <a:rPr lang="ko-KR" altLang="en-US" dirty="0"/>
              <a:t> 스크립트 추가</a:t>
            </a:r>
            <a:endParaRPr lang="en-US" altLang="ko-KR" dirty="0"/>
          </a:p>
          <a:p>
            <a:r>
              <a:rPr lang="en-US" altLang="ko-KR" dirty="0" err="1"/>
              <a:t>ClickButton</a:t>
            </a:r>
            <a:r>
              <a:rPr lang="en-US" altLang="ko-KR" dirty="0"/>
              <a:t> </a:t>
            </a:r>
            <a:r>
              <a:rPr lang="ko-KR" altLang="en-US" dirty="0"/>
              <a:t>스크립트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7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Scene, Canvas Component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xmlns="" id="{FF8F2C80-D800-4313-A542-6C1F9488E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" t="8297" r="53349" b="44592"/>
          <a:stretch/>
        </p:blipFill>
        <p:spPr>
          <a:xfrm>
            <a:off x="2682030" y="1825625"/>
            <a:ext cx="6827940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79BAAD3-478E-4793-ACDE-DE05CB97D5DD}"/>
              </a:ext>
            </a:extLst>
          </p:cNvPr>
          <p:cNvSpPr txBox="1"/>
          <p:nvPr/>
        </p:nvSpPr>
        <p:spPr>
          <a:xfrm>
            <a:off x="6697872" y="5149810"/>
            <a:ext cx="406918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GoldDisplayer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ClickPerGoldDisplayer</a:t>
            </a:r>
            <a:r>
              <a:rPr lang="ko-KR" altLang="en-US" dirty="0"/>
              <a:t>배치</a:t>
            </a:r>
          </a:p>
        </p:txBody>
      </p:sp>
    </p:spTree>
    <p:extLst>
      <p:ext uri="{BB962C8B-B14F-4D97-AF65-F5344CB8AC3E}">
        <p14:creationId xmlns:p14="http://schemas.microsoft.com/office/powerpoint/2010/main" val="29172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4285F7-1CBA-48F4-A5C6-B9432B829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유니티 실행하기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A0B1EC9-55D7-42F2-BB46-E66DD94C8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2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xmlns="" id="{24A09E6E-B4D5-4427-BC6D-AA2E0FE3D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262" y="2639219"/>
            <a:ext cx="8753475" cy="27241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Scene, Canvas Component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80D0DB3-4E60-46CE-B8E2-FA1A91B1CABA}"/>
              </a:ext>
            </a:extLst>
          </p:cNvPr>
          <p:cNvSpPr/>
          <p:nvPr/>
        </p:nvSpPr>
        <p:spPr>
          <a:xfrm>
            <a:off x="5295034" y="4710896"/>
            <a:ext cx="5255290" cy="607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DataController.cs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dirty="0"/>
              <a:t>using </a:t>
            </a:r>
            <a:r>
              <a:rPr lang="en-US" altLang="ko-KR" sz="1000" dirty="0" err="1"/>
              <a:t>System.Collections</a:t>
            </a:r>
            <a:r>
              <a:rPr lang="en-US" altLang="ko-KR" sz="1000" dirty="0"/>
              <a:t>;</a:t>
            </a:r>
          </a:p>
          <a:p>
            <a:pPr marL="0" indent="0">
              <a:buNone/>
            </a:pPr>
            <a:r>
              <a:rPr lang="en-US" altLang="ko-KR" sz="1000" dirty="0"/>
              <a:t>using </a:t>
            </a:r>
            <a:r>
              <a:rPr lang="en-US" altLang="ko-KR" sz="1000" dirty="0" err="1"/>
              <a:t>System.Collections.Generic</a:t>
            </a:r>
            <a:r>
              <a:rPr lang="en-US" altLang="ko-KR" sz="1000" dirty="0"/>
              <a:t>;</a:t>
            </a:r>
          </a:p>
          <a:p>
            <a:pPr marL="0" indent="0">
              <a:buNone/>
            </a:pPr>
            <a:r>
              <a:rPr lang="en-US" altLang="ko-KR" sz="1000" dirty="0"/>
              <a:t>using </a:t>
            </a:r>
            <a:r>
              <a:rPr lang="en-US" altLang="ko-KR" sz="1000" dirty="0" err="1"/>
              <a:t>UnityEngine</a:t>
            </a:r>
            <a:r>
              <a:rPr lang="en-US" altLang="ko-KR" sz="1000" dirty="0"/>
              <a:t>;</a:t>
            </a:r>
          </a:p>
          <a:p>
            <a:pPr marL="0" indent="0">
              <a:buNone/>
            </a:pPr>
            <a:endParaRPr lang="ko-KR" altLang="en-US" sz="1000" dirty="0"/>
          </a:p>
          <a:p>
            <a:pPr marL="0" indent="0">
              <a:buNone/>
            </a:pPr>
            <a:r>
              <a:rPr lang="en-US" altLang="ko-KR" sz="1000" dirty="0"/>
              <a:t>public class </a:t>
            </a:r>
            <a:r>
              <a:rPr lang="en-US" altLang="ko-KR" sz="1000" dirty="0" err="1"/>
              <a:t>DataController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MonoBehaviour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{</a:t>
            </a:r>
          </a:p>
          <a:p>
            <a:pPr marL="0" indent="0">
              <a:buNone/>
            </a:pPr>
            <a:r>
              <a:rPr lang="en-US" altLang="ko-KR" sz="1000" dirty="0"/>
              <a:t>    private int </a:t>
            </a:r>
            <a:r>
              <a:rPr lang="en-US" altLang="ko-KR" sz="1000" dirty="0" err="1"/>
              <a:t>m_gold</a:t>
            </a:r>
            <a:r>
              <a:rPr lang="en-US" altLang="ko-KR" sz="1000" dirty="0"/>
              <a:t> = 0;</a:t>
            </a:r>
            <a:endParaRPr lang="ko-KR" altLang="en-US" sz="1000" dirty="0"/>
          </a:p>
          <a:p>
            <a:pPr marL="0" indent="0">
              <a:buNone/>
            </a:pPr>
            <a:r>
              <a:rPr lang="en-US" altLang="ko-KR" sz="1000" dirty="0"/>
              <a:t>    private int </a:t>
            </a:r>
            <a:r>
              <a:rPr lang="en-US" altLang="ko-KR" sz="1000" dirty="0" err="1"/>
              <a:t>m_goldPerClick</a:t>
            </a:r>
            <a:r>
              <a:rPr lang="en-US" altLang="ko-KR" sz="1000" dirty="0"/>
              <a:t> = 0;</a:t>
            </a:r>
          </a:p>
          <a:p>
            <a:pPr marL="0" indent="0">
              <a:buNone/>
            </a:pPr>
            <a:endParaRPr lang="ko-KR" altLang="en-US" sz="1000" dirty="0"/>
          </a:p>
          <a:p>
            <a:pPr marL="0" indent="0">
              <a:buNone/>
            </a:pPr>
            <a:endParaRPr lang="ko-KR" altLang="en-US" sz="1000" dirty="0"/>
          </a:p>
          <a:p>
            <a:pPr marL="0" indent="0">
              <a:buNone/>
            </a:pPr>
            <a:r>
              <a:rPr lang="en-US" altLang="ko-KR" sz="1000" dirty="0"/>
              <a:t>    //Load</a:t>
            </a:r>
          </a:p>
          <a:p>
            <a:pPr marL="0" indent="0">
              <a:buNone/>
            </a:pPr>
            <a:r>
              <a:rPr lang="en-US" altLang="ko-KR" sz="1000" dirty="0"/>
              <a:t>    void Awake()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{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m_gold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PlayerPrefs.GetInt</a:t>
            </a:r>
            <a:r>
              <a:rPr lang="en-US" altLang="ko-KR" sz="1000" dirty="0"/>
              <a:t>("Gold");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m_goldPerClick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PlayerPrefs.GetInt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GoldPerClick</a:t>
            </a:r>
            <a:r>
              <a:rPr lang="en-US" altLang="ko-KR" sz="1000" dirty="0"/>
              <a:t>", 1);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marL="0" indent="0">
              <a:buNone/>
            </a:pPr>
            <a:endParaRPr lang="ko-KR" altLang="en-US" sz="1000" dirty="0"/>
          </a:p>
          <a:p>
            <a:pPr marL="0" indent="0">
              <a:buNone/>
            </a:pPr>
            <a:r>
              <a:rPr lang="en-US" altLang="ko-KR" sz="1000" dirty="0"/>
              <a:t>    //Save</a:t>
            </a:r>
          </a:p>
          <a:p>
            <a:pPr marL="0" indent="0">
              <a:buNone/>
            </a:pPr>
            <a:r>
              <a:rPr lang="en-US" altLang="ko-KR" sz="1000" dirty="0"/>
              <a:t>    public void </a:t>
            </a:r>
            <a:r>
              <a:rPr lang="en-US" altLang="ko-KR" sz="1000" dirty="0" err="1"/>
              <a:t>SetGold</a:t>
            </a:r>
            <a:r>
              <a:rPr lang="en-US" altLang="ko-KR" sz="1000" dirty="0"/>
              <a:t>(int </a:t>
            </a:r>
            <a:r>
              <a:rPr lang="en-US" altLang="ko-KR" sz="1000" dirty="0" err="1"/>
              <a:t>newGold</a:t>
            </a:r>
            <a:r>
              <a:rPr lang="en-US" altLang="ko-KR" sz="1000" dirty="0"/>
              <a:t>)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{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m_gold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newGold</a:t>
            </a:r>
            <a:r>
              <a:rPr lang="en-US" altLang="ko-KR" sz="1000" dirty="0"/>
              <a:t>;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PlayerPrefs.SetInt</a:t>
            </a:r>
            <a:r>
              <a:rPr lang="en-US" altLang="ko-KR" sz="1000" dirty="0"/>
              <a:t>("Gold", </a:t>
            </a:r>
            <a:r>
              <a:rPr lang="en-US" altLang="ko-KR" sz="1000" dirty="0" err="1"/>
              <a:t>m_gold</a:t>
            </a:r>
            <a:r>
              <a:rPr lang="en-US" altLang="ko-KR" sz="1000" dirty="0"/>
              <a:t>);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marL="0" indent="0">
              <a:buNone/>
            </a:pPr>
            <a:endParaRPr lang="ko-KR" altLang="en-US" sz="1000" dirty="0"/>
          </a:p>
          <a:p>
            <a:pPr marL="0" indent="0">
              <a:buNone/>
            </a:pPr>
            <a:r>
              <a:rPr lang="en-US" altLang="ko-KR" sz="1000" dirty="0"/>
              <a:t>    public void </a:t>
            </a:r>
            <a:r>
              <a:rPr lang="en-US" altLang="ko-KR" sz="1000" dirty="0" err="1"/>
              <a:t>AddGold</a:t>
            </a:r>
            <a:r>
              <a:rPr lang="en-US" altLang="ko-KR" sz="1000" dirty="0"/>
              <a:t>(int </a:t>
            </a:r>
            <a:r>
              <a:rPr lang="en-US" altLang="ko-KR" sz="1000" dirty="0" err="1"/>
              <a:t>newGold</a:t>
            </a:r>
            <a:r>
              <a:rPr lang="en-US" altLang="ko-KR" sz="1000" dirty="0"/>
              <a:t>)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{</a:t>
            </a:r>
          </a:p>
          <a:p>
            <a:pPr marL="0" indent="0">
              <a:buNone/>
            </a:pPr>
            <a:r>
              <a:rPr lang="en-US" altLang="ko-KR" sz="1000" dirty="0"/>
              <a:t>        //</a:t>
            </a:r>
            <a:r>
              <a:rPr lang="en-US" altLang="ko-KR" sz="1000" dirty="0" err="1"/>
              <a:t>m_gold</a:t>
            </a:r>
            <a:r>
              <a:rPr lang="en-US" altLang="ko-KR" sz="1000" dirty="0"/>
              <a:t> = 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m_gold</a:t>
            </a:r>
            <a:r>
              <a:rPr lang="en-US" altLang="ko-KR" sz="1000" dirty="0"/>
              <a:t> += </a:t>
            </a:r>
            <a:r>
              <a:rPr lang="en-US" altLang="ko-KR" sz="1000" dirty="0" err="1"/>
              <a:t>newGold</a:t>
            </a:r>
            <a:r>
              <a:rPr lang="en-US" altLang="ko-KR" sz="1000" dirty="0"/>
              <a:t>;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SetGold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m_gold</a:t>
            </a:r>
            <a:r>
              <a:rPr lang="en-US" altLang="ko-KR" sz="1000" dirty="0"/>
              <a:t>);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marL="0" indent="0">
              <a:buNone/>
            </a:pPr>
            <a:endParaRPr lang="ko-KR" altLang="en-US" sz="1000" dirty="0"/>
          </a:p>
          <a:p>
            <a:pPr marL="0" indent="0">
              <a:buNone/>
            </a:pPr>
            <a:r>
              <a:rPr lang="en-US" altLang="ko-KR" sz="1000" dirty="0"/>
              <a:t>    public void </a:t>
            </a:r>
            <a:r>
              <a:rPr lang="en-US" altLang="ko-KR" sz="1000" dirty="0" err="1"/>
              <a:t>SubGold</a:t>
            </a:r>
            <a:r>
              <a:rPr lang="en-US" altLang="ko-KR" sz="1000" dirty="0"/>
              <a:t>(int </a:t>
            </a:r>
            <a:r>
              <a:rPr lang="en-US" altLang="ko-KR" sz="1000" dirty="0" err="1"/>
              <a:t>newGold</a:t>
            </a:r>
            <a:r>
              <a:rPr lang="en-US" altLang="ko-KR" sz="1000" dirty="0"/>
              <a:t>)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{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m_gold</a:t>
            </a:r>
            <a:r>
              <a:rPr lang="en-US" altLang="ko-KR" sz="1000" dirty="0"/>
              <a:t> -= </a:t>
            </a:r>
            <a:r>
              <a:rPr lang="en-US" altLang="ko-KR" sz="1000" dirty="0" err="1"/>
              <a:t>newGold</a:t>
            </a:r>
            <a:r>
              <a:rPr lang="en-US" altLang="ko-KR" sz="1000" dirty="0"/>
              <a:t>;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SetGold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m_gold</a:t>
            </a:r>
            <a:r>
              <a:rPr lang="en-US" altLang="ko-KR" sz="1000" dirty="0"/>
              <a:t>);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marL="0" indent="0">
              <a:buNone/>
            </a:pPr>
            <a:endParaRPr lang="ko-KR" altLang="en-US" sz="1000" dirty="0"/>
          </a:p>
          <a:p>
            <a:pPr marL="0" indent="0">
              <a:buNone/>
            </a:pPr>
            <a:r>
              <a:rPr lang="en-US" altLang="ko-KR" sz="1000" dirty="0"/>
              <a:t>    public int </a:t>
            </a:r>
            <a:r>
              <a:rPr lang="en-US" altLang="ko-KR" sz="1000" dirty="0" err="1"/>
              <a:t>GetGold</a:t>
            </a:r>
            <a:r>
              <a:rPr lang="en-US" altLang="ko-KR" sz="1000" dirty="0"/>
              <a:t>()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{</a:t>
            </a:r>
          </a:p>
          <a:p>
            <a:pPr marL="0" indent="0">
              <a:buNone/>
            </a:pPr>
            <a:r>
              <a:rPr lang="en-US" altLang="ko-KR" sz="1000" dirty="0"/>
              <a:t>        return </a:t>
            </a:r>
            <a:r>
              <a:rPr lang="en-US" altLang="ko-KR" sz="1000" dirty="0" err="1"/>
              <a:t>m_gold</a:t>
            </a:r>
            <a:r>
              <a:rPr lang="en-US" altLang="ko-KR" sz="1000" dirty="0"/>
              <a:t>;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marL="0" indent="0">
              <a:buNone/>
            </a:pPr>
            <a:endParaRPr lang="ko-KR" altLang="en-US" sz="1000" dirty="0"/>
          </a:p>
          <a:p>
            <a:pPr marL="0" indent="0">
              <a:buNone/>
            </a:pPr>
            <a:r>
              <a:rPr lang="en-US" altLang="ko-KR" sz="1000" dirty="0"/>
              <a:t>    public int </a:t>
            </a:r>
            <a:r>
              <a:rPr lang="en-US" altLang="ko-KR" sz="1000" dirty="0" err="1"/>
              <a:t>GetGoldPerClick</a:t>
            </a:r>
            <a:r>
              <a:rPr lang="en-US" altLang="ko-KR" sz="1000" dirty="0"/>
              <a:t>()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{</a:t>
            </a:r>
          </a:p>
          <a:p>
            <a:pPr marL="0" indent="0">
              <a:buNone/>
            </a:pPr>
            <a:r>
              <a:rPr lang="en-US" altLang="ko-KR" sz="1000" dirty="0"/>
              <a:t>        return </a:t>
            </a:r>
            <a:r>
              <a:rPr lang="en-US" altLang="ko-KR" sz="1000" dirty="0" err="1"/>
              <a:t>m_goldPerClick</a:t>
            </a:r>
            <a:r>
              <a:rPr lang="en-US" altLang="ko-KR" sz="1000" dirty="0"/>
              <a:t>;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marL="0" indent="0">
              <a:buNone/>
            </a:pPr>
            <a:endParaRPr lang="ko-KR" altLang="en-US" sz="1000" dirty="0"/>
          </a:p>
          <a:p>
            <a:pPr marL="0" indent="0">
              <a:buNone/>
            </a:pPr>
            <a:r>
              <a:rPr lang="en-US" altLang="ko-KR" sz="1000" dirty="0"/>
              <a:t>    public void </a:t>
            </a:r>
            <a:r>
              <a:rPr lang="en-US" altLang="ko-KR" sz="1000" dirty="0" err="1"/>
              <a:t>SetGoldPerClick</a:t>
            </a:r>
            <a:r>
              <a:rPr lang="en-US" altLang="ko-KR" sz="1000" dirty="0"/>
              <a:t>(int </a:t>
            </a:r>
            <a:r>
              <a:rPr lang="en-US" altLang="ko-KR" sz="1000" dirty="0" err="1"/>
              <a:t>newGoldPerClick</a:t>
            </a:r>
            <a:r>
              <a:rPr lang="en-US" altLang="ko-KR" sz="1000" dirty="0"/>
              <a:t>)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{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m_goldPerClick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newGoldPerClick</a:t>
            </a:r>
            <a:r>
              <a:rPr lang="en-US" altLang="ko-KR" sz="1000" dirty="0"/>
              <a:t>;</a:t>
            </a:r>
          </a:p>
          <a:p>
            <a:pPr marL="0" indent="0">
              <a:buNone/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PlayerPrefs.SetInt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GoldPerClick</a:t>
            </a:r>
            <a:r>
              <a:rPr lang="en-US" altLang="ko-KR" sz="1000" dirty="0"/>
              <a:t>", </a:t>
            </a:r>
            <a:r>
              <a:rPr lang="en-US" altLang="ko-KR" sz="1000" dirty="0" err="1"/>
              <a:t>m_goldPerClick</a:t>
            </a:r>
            <a:r>
              <a:rPr lang="en-US" altLang="ko-KR" sz="1000" dirty="0"/>
              <a:t>);</a:t>
            </a:r>
          </a:p>
          <a:p>
            <a:pPr marL="0" indent="0">
              <a:buNone/>
            </a:pPr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marL="0" indent="0">
              <a:buNone/>
            </a:pPr>
            <a:r>
              <a:rPr lang="en-US" altLang="ko-KR" sz="1000" dirty="0"/>
              <a:t>}</a:t>
            </a:r>
          </a:p>
          <a:p>
            <a:pPr marL="0" indent="0">
              <a:buNone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357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ClickButton.cs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400" dirty="0"/>
              <a:t>using </a:t>
            </a:r>
            <a:r>
              <a:rPr lang="en-US" altLang="ko-KR" sz="1400" dirty="0" err="1"/>
              <a:t>System.Collections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using </a:t>
            </a:r>
            <a:r>
              <a:rPr lang="en-US" altLang="ko-KR" sz="1400" dirty="0" err="1"/>
              <a:t>System.Collections.Generic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using </a:t>
            </a:r>
            <a:r>
              <a:rPr lang="en-US" altLang="ko-KR" sz="1400" dirty="0" err="1"/>
              <a:t>UnityEngine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ClickButton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MonoBehaviour</a:t>
            </a:r>
            <a:endParaRPr lang="en-US" altLang="ko-KR" sz="1400" dirty="0"/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public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public void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{</a:t>
            </a:r>
          </a:p>
          <a:p>
            <a:r>
              <a:rPr lang="en-US" altLang="ko-KR" sz="1400" dirty="0"/>
              <a:t>        int </a:t>
            </a:r>
            <a:r>
              <a:rPr lang="en-US" altLang="ko-KR" sz="1400" dirty="0" err="1"/>
              <a:t>goldPerClick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dataController.GetGoldPerClick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dataController.AddGold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goldPerClick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50B78AC-18D6-4D44-8393-5B8A2F40EBB0}"/>
              </a:ext>
            </a:extLst>
          </p:cNvPr>
          <p:cNvSpPr txBox="1"/>
          <p:nvPr/>
        </p:nvSpPr>
        <p:spPr>
          <a:xfrm>
            <a:off x="5102387" y="3282867"/>
            <a:ext cx="319038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변수로 작동하던 클릭 버튼 클래스를 데이터 컨트롤러를 이용해 데이터를 저장 변경하는 것으로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855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ClickButton</a:t>
            </a:r>
            <a:r>
              <a:rPr lang="ko-KR" altLang="en-US" dirty="0"/>
              <a:t> </a:t>
            </a:r>
            <a:r>
              <a:rPr lang="en-US" altLang="ko-KR" dirty="0"/>
              <a:t>Scene, Canvas Component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9368113C-DA9C-484B-94FB-D763D3C07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310" y="1825625"/>
            <a:ext cx="5489380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8D59FAB-D630-4C37-8CAF-946F293BCE55}"/>
              </a:ext>
            </a:extLst>
          </p:cNvPr>
          <p:cNvSpPr/>
          <p:nvPr/>
        </p:nvSpPr>
        <p:spPr>
          <a:xfrm>
            <a:off x="5683170" y="5532699"/>
            <a:ext cx="3211975" cy="700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F8E863F-0FD9-4770-802D-1B73F385DD83}"/>
              </a:ext>
            </a:extLst>
          </p:cNvPr>
          <p:cNvSpPr/>
          <p:nvPr/>
        </p:nvSpPr>
        <p:spPr>
          <a:xfrm>
            <a:off x="3821575" y="2561291"/>
            <a:ext cx="1861595" cy="187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4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UIManager</a:t>
            </a:r>
            <a:r>
              <a:rPr lang="en-US" altLang="ko-KR" dirty="0"/>
              <a:t> Component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10E1AB0D-E554-425B-98C1-ADF4FBB6E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234" y="1825625"/>
            <a:ext cx="4769532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B9ACFC82-9284-4120-99B7-570BC1483885}"/>
              </a:ext>
            </a:extLst>
          </p:cNvPr>
          <p:cNvSpPr/>
          <p:nvPr/>
        </p:nvSpPr>
        <p:spPr>
          <a:xfrm>
            <a:off x="5754547" y="5373939"/>
            <a:ext cx="2726219" cy="803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E6B69A5-BE4E-451E-943A-420BA9DD7CB4}"/>
              </a:ext>
            </a:extLst>
          </p:cNvPr>
          <p:cNvSpPr/>
          <p:nvPr/>
        </p:nvSpPr>
        <p:spPr>
          <a:xfrm>
            <a:off x="3950826" y="2388886"/>
            <a:ext cx="1803721" cy="140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8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UIManager.cs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400" dirty="0"/>
              <a:t>using </a:t>
            </a:r>
            <a:r>
              <a:rPr lang="en-US" altLang="ko-KR" sz="1400" dirty="0" err="1"/>
              <a:t>System.Collections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using </a:t>
            </a:r>
            <a:r>
              <a:rPr lang="en-US" altLang="ko-KR" sz="1400" dirty="0" err="1"/>
              <a:t>System.Collections.Generic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using </a:t>
            </a:r>
            <a:r>
              <a:rPr lang="en-US" altLang="ko-KR" sz="1400" dirty="0" err="1"/>
              <a:t>UnityEngine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using </a:t>
            </a:r>
            <a:r>
              <a:rPr lang="en-US" altLang="ko-KR" sz="1400" dirty="0" err="1"/>
              <a:t>UnityEngine.UI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UIManager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MonoBehaviour</a:t>
            </a:r>
            <a:endParaRPr lang="en-US" altLang="ko-KR" sz="1400" dirty="0"/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public Text </a:t>
            </a:r>
            <a:r>
              <a:rPr lang="en-US" altLang="ko-KR" sz="1400" dirty="0" err="1"/>
              <a:t>goldDisplayer</a:t>
            </a:r>
            <a:r>
              <a:rPr lang="en-US" altLang="ko-KR" sz="1400" dirty="0"/>
              <a:t>; //Text </a:t>
            </a:r>
            <a:r>
              <a:rPr lang="ko-KR" altLang="en-US" sz="1400" dirty="0"/>
              <a:t>변수 선언 주의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public Text </a:t>
            </a:r>
            <a:r>
              <a:rPr lang="en-US" altLang="ko-KR" sz="1400" dirty="0" err="1"/>
              <a:t>goldPerClickDisplayer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public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void Update()</a:t>
            </a:r>
          </a:p>
          <a:p>
            <a:r>
              <a:rPr lang="en-US" altLang="ko-KR" sz="1400" dirty="0"/>
              <a:t>   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goldDisplayer.text</a:t>
            </a:r>
            <a:r>
              <a:rPr lang="en-US" altLang="ko-KR" sz="1400" dirty="0"/>
              <a:t> = "Gold " + </a:t>
            </a:r>
            <a:r>
              <a:rPr lang="en-US" altLang="ko-KR" sz="1400" dirty="0" err="1"/>
              <a:t>dataController.GetGold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goldPerClickDisplayer.text</a:t>
            </a:r>
            <a:r>
              <a:rPr lang="en-US" altLang="ko-KR" sz="1400" dirty="0"/>
              <a:t> = "Gold Per Click " + </a:t>
            </a:r>
            <a:r>
              <a:rPr lang="en-US" altLang="ko-KR" sz="1400" dirty="0" err="1"/>
              <a:t>dataController.GetGoldPerClick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78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AD22943F-29AC-470E-8435-8D5B44CF9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" t="53542" r="53226"/>
          <a:stretch/>
        </p:blipFill>
        <p:spPr>
          <a:xfrm>
            <a:off x="2286000" y="2042159"/>
            <a:ext cx="7112000" cy="44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5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4285F7-1CBA-48F4-A5C6-B9432B829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Upgrade </a:t>
            </a:r>
            <a:r>
              <a:rPr lang="ko-KR" altLang="en-US" dirty="0"/>
              <a:t>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A0B1EC9-55D7-42F2-BB46-E66DD94C8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Hierarchy, Script Project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3496F0D3-6DAC-4A12-859F-7E8FACF30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042" t="8712" r="29475" b="67005"/>
          <a:stretch/>
        </p:blipFill>
        <p:spPr>
          <a:xfrm>
            <a:off x="462280" y="3160394"/>
            <a:ext cx="5351190" cy="3332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FC51545-1106-4D7A-84AB-2F062D9D9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34" t="68369" r="29282" b="12346"/>
          <a:stretch/>
        </p:blipFill>
        <p:spPr>
          <a:xfrm>
            <a:off x="6378531" y="3648074"/>
            <a:ext cx="4921689" cy="25704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1025E3D-E4A3-433F-8587-811230972CF4}"/>
              </a:ext>
            </a:extLst>
          </p:cNvPr>
          <p:cNvSpPr/>
          <p:nvPr/>
        </p:nvSpPr>
        <p:spPr>
          <a:xfrm>
            <a:off x="7625080" y="4329130"/>
            <a:ext cx="3544490" cy="1208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7A92FA0-034A-49ED-98BF-C76D3F4625C3}"/>
              </a:ext>
            </a:extLst>
          </p:cNvPr>
          <p:cNvSpPr/>
          <p:nvPr/>
        </p:nvSpPr>
        <p:spPr>
          <a:xfrm>
            <a:off x="1127824" y="5008336"/>
            <a:ext cx="4624794" cy="331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EEA5777-C94F-4E65-8F59-E251153B6BE1}"/>
              </a:ext>
            </a:extLst>
          </p:cNvPr>
          <p:cNvSpPr txBox="1"/>
          <p:nvPr/>
        </p:nvSpPr>
        <p:spPr>
          <a:xfrm>
            <a:off x="824383" y="1845574"/>
            <a:ext cx="1006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UpgradeButton</a:t>
            </a:r>
            <a:r>
              <a:rPr lang="en-US" altLang="ko-KR" dirty="0"/>
              <a:t> Object </a:t>
            </a:r>
            <a:r>
              <a:rPr lang="ko-KR" altLang="en-US" dirty="0"/>
              <a:t>및 </a:t>
            </a:r>
            <a:r>
              <a:rPr lang="en-US" altLang="ko-KR" dirty="0"/>
              <a:t>Script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60520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Scene, Canvas Component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816042D-DAD7-4F25-8838-671DACD9F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8" t="8889" r="53349" b="44444"/>
          <a:stretch/>
        </p:blipFill>
        <p:spPr>
          <a:xfrm>
            <a:off x="2288540" y="1690688"/>
            <a:ext cx="7614920" cy="47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D3A947-E4E4-44FA-B2FE-C42ABC24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 실행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4EEE7E7A-3FDF-48C8-8D85-7671A26EE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544" y="1825625"/>
            <a:ext cx="66149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DataController.cs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System.Collections.Generic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public class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MonoBehaviour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private int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0;   //</a:t>
            </a:r>
            <a:r>
              <a:rPr lang="en-US" altLang="ko-KR" sz="1400" dirty="0" err="1"/>
              <a:t>DataController</a:t>
            </a:r>
            <a:r>
              <a:rPr lang="ko-KR" altLang="en-US" sz="1400" dirty="0"/>
              <a:t>의 변수를 외부에서 쉽게 바꾸지 못하도록 </a:t>
            </a:r>
            <a:r>
              <a:rPr lang="en-US" altLang="ko-KR" sz="1400" dirty="0"/>
              <a:t>private </a:t>
            </a:r>
            <a:r>
              <a:rPr lang="ko-KR" altLang="en-US" sz="1400" dirty="0"/>
              <a:t>변수로 선언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private int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= 0;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//</a:t>
            </a:r>
            <a:r>
              <a:rPr lang="ko-KR" altLang="en-US" sz="1400" dirty="0"/>
              <a:t>게임시작시 데이터는 </a:t>
            </a:r>
            <a:r>
              <a:rPr lang="en-US" altLang="ko-KR" sz="1400" dirty="0"/>
              <a:t>Load, </a:t>
            </a:r>
            <a:r>
              <a:rPr lang="ko-KR" altLang="en-US" sz="1400" dirty="0"/>
              <a:t>이벤트 마다 데이터 </a:t>
            </a:r>
            <a:r>
              <a:rPr lang="en-US" altLang="ko-KR" sz="1400" dirty="0"/>
              <a:t>Save</a:t>
            </a:r>
            <a:r>
              <a:rPr lang="ko-KR" altLang="en-US" sz="1400" dirty="0"/>
              <a:t>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//Data Load</a:t>
            </a:r>
          </a:p>
          <a:p>
            <a:pPr marL="0" indent="0">
              <a:buNone/>
            </a:pPr>
            <a:r>
              <a:rPr lang="en-US" altLang="ko-KR" sz="1400" dirty="0"/>
              <a:t>    void Awake()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("Gold");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GoldPerClick</a:t>
            </a:r>
            <a:r>
              <a:rPr lang="en-US" altLang="ko-KR" sz="1400" dirty="0"/>
              <a:t>", 1);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//Data Save</a:t>
            </a:r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SetGold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)   //</a:t>
            </a:r>
            <a:r>
              <a:rPr lang="ko-KR" altLang="en-US" sz="1400" dirty="0"/>
              <a:t>골드 </a:t>
            </a:r>
            <a:r>
              <a:rPr lang="en-US" altLang="ko-KR" sz="1400" dirty="0"/>
              <a:t>Data Set </a:t>
            </a:r>
            <a:r>
              <a:rPr lang="ko-KR" altLang="en-US" sz="1400" dirty="0"/>
              <a:t>함수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("Gold",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AddGold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)   //</a:t>
            </a:r>
            <a:r>
              <a:rPr lang="ko-KR" altLang="en-US" sz="1400" dirty="0"/>
              <a:t>골드 증가 함수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//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+=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SetGold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SubGold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)   //</a:t>
            </a:r>
            <a:r>
              <a:rPr lang="ko-KR" altLang="en-US" sz="1400" dirty="0"/>
              <a:t>골드 감소 함수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-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//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-=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SetGold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int </a:t>
            </a:r>
            <a:r>
              <a:rPr lang="en-US" altLang="ko-KR" sz="1400" dirty="0" err="1"/>
              <a:t>GetGold</a:t>
            </a:r>
            <a:r>
              <a:rPr lang="en-US" altLang="ko-KR" sz="1400" dirty="0"/>
              <a:t>() //</a:t>
            </a:r>
            <a:r>
              <a:rPr lang="ko-KR" altLang="en-US" sz="1400" dirty="0"/>
              <a:t>골드 값 반환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return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int </a:t>
            </a:r>
            <a:r>
              <a:rPr lang="en-US" altLang="ko-KR" sz="1400" dirty="0" err="1"/>
              <a:t>GetGoldPerClick</a:t>
            </a:r>
            <a:r>
              <a:rPr lang="en-US" altLang="ko-KR" sz="1400" dirty="0"/>
              <a:t>()  //</a:t>
            </a:r>
            <a:r>
              <a:rPr lang="ko-KR" altLang="en-US" sz="1400" dirty="0"/>
              <a:t>클릭당 </a:t>
            </a:r>
            <a:r>
              <a:rPr lang="ko-KR" altLang="en-US" sz="1400" dirty="0" err="1"/>
              <a:t>골드값</a:t>
            </a:r>
            <a:r>
              <a:rPr lang="ko-KR" altLang="en-US" sz="1400" dirty="0"/>
              <a:t> 반환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return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SetGoldPerClick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) //</a:t>
            </a:r>
            <a:r>
              <a:rPr lang="ko-KR" altLang="en-US" sz="1400" dirty="0"/>
              <a:t>클릭당 골드 </a:t>
            </a:r>
            <a:r>
              <a:rPr lang="en-US" altLang="ko-KR" sz="1400" dirty="0"/>
              <a:t>Data Set </a:t>
            </a:r>
            <a:r>
              <a:rPr lang="ko-KR" altLang="en-US" sz="1400" dirty="0"/>
              <a:t>함수 </a:t>
            </a:r>
            <a:r>
              <a:rPr lang="en-US" altLang="ko-KR" sz="1400" dirty="0"/>
              <a:t>void, int </a:t>
            </a:r>
            <a:r>
              <a:rPr lang="ko-KR" altLang="en-US" sz="1400" dirty="0"/>
              <a:t>주의하기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GoldPerClick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AddGoldPerClick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+=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SetGoldPerClick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LoadUpgradeButton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string key = </a:t>
            </a:r>
            <a:r>
              <a:rPr lang="en-US" altLang="ko-KR" sz="1400" dirty="0" err="1"/>
              <a:t>upgradeButton.upgradeName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upgradeButton.level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"_level", 1);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upgradeButton.goldByUpgrade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goldByUpgrade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upgradeButton.startGoldByUpgrade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upgradeButton.currentCost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"_cost", </a:t>
            </a:r>
            <a:r>
              <a:rPr lang="en-US" altLang="ko-KR" sz="1400" dirty="0" err="1"/>
              <a:t>upgradeButton.startCurrentCost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SaveUpgradeButton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string key = </a:t>
            </a:r>
            <a:r>
              <a:rPr lang="en-US" altLang="ko-KR" sz="1400" dirty="0" err="1"/>
              <a:t>upgradeButton.upgradeName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"_level", </a:t>
            </a:r>
            <a:r>
              <a:rPr lang="en-US" altLang="ko-KR" sz="1400" dirty="0" err="1"/>
              <a:t>upgradeButton.level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goldByUpgrade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upgradeButton.goldByUpgrade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"_cost", </a:t>
            </a:r>
            <a:r>
              <a:rPr lang="en-US" altLang="ko-KR" sz="1400" dirty="0" err="1"/>
              <a:t>upgradeButton.currentCost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53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UpgradeButton.cs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400" dirty="0"/>
              <a:t>using </a:t>
            </a:r>
            <a:r>
              <a:rPr lang="en-US" altLang="ko-KR" sz="1400" dirty="0" err="1"/>
              <a:t>System.Collections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using </a:t>
            </a:r>
            <a:r>
              <a:rPr lang="en-US" altLang="ko-KR" sz="1400" dirty="0" err="1"/>
              <a:t>System.Collections.Generic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using </a:t>
            </a:r>
            <a:r>
              <a:rPr lang="en-US" altLang="ko-KR" sz="1400" dirty="0" err="1"/>
              <a:t>UnityEngine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using </a:t>
            </a:r>
            <a:r>
              <a:rPr lang="en-US" altLang="ko-KR" sz="1400" dirty="0" err="1"/>
              <a:t>UnityEngine.UI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MonoBehaviour</a:t>
            </a:r>
            <a:endParaRPr lang="en-US" altLang="ko-KR" sz="1400" dirty="0"/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public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public Text </a:t>
            </a:r>
            <a:r>
              <a:rPr lang="en-US" altLang="ko-KR" sz="1400" dirty="0" err="1"/>
              <a:t>upgradeDisplayer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public string </a:t>
            </a:r>
            <a:r>
              <a:rPr lang="en-US" altLang="ko-KR" sz="1400" dirty="0" err="1"/>
              <a:t>upgradeName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public int </a:t>
            </a:r>
            <a:r>
              <a:rPr lang="en-US" altLang="ko-KR" sz="1400" dirty="0" err="1"/>
              <a:t>goldByUpgrade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public int </a:t>
            </a:r>
            <a:r>
              <a:rPr lang="en-US" altLang="ko-KR" sz="1400" dirty="0" err="1"/>
              <a:t>startGoldByUpgrade</a:t>
            </a:r>
            <a:r>
              <a:rPr lang="en-US" altLang="ko-KR" sz="1400" dirty="0"/>
              <a:t> = 1;</a:t>
            </a:r>
          </a:p>
          <a:p>
            <a:r>
              <a:rPr lang="en-US" altLang="ko-KR" sz="1400" dirty="0"/>
              <a:t>    public int </a:t>
            </a:r>
            <a:r>
              <a:rPr lang="en-US" altLang="ko-KR" sz="1400" dirty="0" err="1"/>
              <a:t>currentCost</a:t>
            </a:r>
            <a:r>
              <a:rPr lang="en-US" altLang="ko-KR" sz="1400" dirty="0"/>
              <a:t>;   //item cost</a:t>
            </a:r>
          </a:p>
          <a:p>
            <a:r>
              <a:rPr lang="en-US" altLang="ko-KR" sz="1400" dirty="0"/>
              <a:t>    public int </a:t>
            </a:r>
            <a:r>
              <a:rPr lang="en-US" altLang="ko-KR" sz="1400" dirty="0" err="1"/>
              <a:t>startCurrentCost</a:t>
            </a:r>
            <a:r>
              <a:rPr lang="en-US" altLang="ko-KR" sz="1400" dirty="0"/>
              <a:t> = 1;</a:t>
            </a:r>
          </a:p>
          <a:p>
            <a:r>
              <a:rPr lang="en-US" altLang="ko-KR" sz="1400" dirty="0"/>
              <a:t>    public int level = 1;  //level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public float </a:t>
            </a:r>
            <a:r>
              <a:rPr lang="en-US" altLang="ko-KR" sz="1400" dirty="0" err="1"/>
              <a:t>upgradePow</a:t>
            </a:r>
            <a:r>
              <a:rPr lang="en-US" altLang="ko-KR" sz="1400" dirty="0"/>
              <a:t> = 2.07f;  //upgrade </a:t>
            </a:r>
            <a:r>
              <a:rPr lang="ko-KR" altLang="en-US" sz="1400" dirty="0"/>
              <a:t>이후 클릭당 얻는 비용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public float </a:t>
            </a:r>
            <a:r>
              <a:rPr lang="en-US" altLang="ko-KR" sz="1400" dirty="0" err="1"/>
              <a:t>costPow</a:t>
            </a:r>
            <a:r>
              <a:rPr lang="en-US" altLang="ko-KR" sz="1400" dirty="0"/>
              <a:t> = 3.14f; //upgrade </a:t>
            </a:r>
            <a:r>
              <a:rPr lang="ko-KR" altLang="en-US" sz="1400" dirty="0"/>
              <a:t>가격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void Start()</a:t>
            </a:r>
          </a:p>
          <a:p>
            <a:r>
              <a:rPr lang="en-US" altLang="ko-KR" sz="1400" dirty="0"/>
              <a:t>   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dataController.LoadUpgradeButton</a:t>
            </a:r>
            <a:r>
              <a:rPr lang="en-US" altLang="ko-KR" sz="1400" dirty="0"/>
              <a:t>(this);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UpdateUI</a:t>
            </a:r>
            <a:r>
              <a:rPr lang="en-US" altLang="ko-KR" sz="1400" dirty="0"/>
              <a:t>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public void </a:t>
            </a:r>
            <a:r>
              <a:rPr lang="en-US" altLang="ko-KR" sz="1400" dirty="0" err="1"/>
              <a:t>PurchaseUpgrade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{</a:t>
            </a:r>
          </a:p>
          <a:p>
            <a:r>
              <a:rPr lang="en-US" altLang="ko-KR" sz="1400" dirty="0"/>
              <a:t>        if (</a:t>
            </a:r>
            <a:r>
              <a:rPr lang="en-US" altLang="ko-KR" sz="1400" dirty="0" err="1"/>
              <a:t>dataController.GetGold</a:t>
            </a:r>
            <a:r>
              <a:rPr lang="en-US" altLang="ko-KR" sz="1400" dirty="0"/>
              <a:t>() &gt;= </a:t>
            </a:r>
            <a:r>
              <a:rPr lang="en-US" altLang="ko-KR" sz="1400" dirty="0" err="1"/>
              <a:t>currentCost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{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dataController.SubGold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currentCost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    level = level + 1;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dataController.AddGoldPerClick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goldByUpgrade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UpdateUpgrade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UpdateUI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dataController.SaveUpgradeButton</a:t>
            </a:r>
            <a:r>
              <a:rPr lang="en-US" altLang="ko-KR" sz="1400" dirty="0"/>
              <a:t>(this);</a:t>
            </a:r>
          </a:p>
          <a:p>
            <a:r>
              <a:rPr lang="en-US" altLang="ko-KR" sz="1400" dirty="0"/>
              <a:t>        }</a:t>
            </a:r>
          </a:p>
          <a:p>
            <a:r>
              <a:rPr lang="en-US" altLang="ko-KR" sz="1400" dirty="0"/>
              <a:t>   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public void </a:t>
            </a:r>
            <a:r>
              <a:rPr lang="en-US" altLang="ko-KR" sz="1400" dirty="0" err="1"/>
              <a:t>UpdateUpgrade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goldByUpgrade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startGoldByUpgrade</a:t>
            </a:r>
            <a:r>
              <a:rPr lang="en-US" altLang="ko-KR" sz="1400" dirty="0"/>
              <a:t> * (int)</a:t>
            </a:r>
            <a:r>
              <a:rPr lang="en-US" altLang="ko-KR" sz="1400" dirty="0" err="1"/>
              <a:t>Mathf.Pow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upgradePow</a:t>
            </a:r>
            <a:r>
              <a:rPr lang="en-US" altLang="ko-KR" sz="1400" dirty="0"/>
              <a:t>, level);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currentCost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startCurrentCost</a:t>
            </a:r>
            <a:r>
              <a:rPr lang="en-US" altLang="ko-KR" sz="1400" dirty="0"/>
              <a:t> * (int)</a:t>
            </a:r>
            <a:r>
              <a:rPr lang="en-US" altLang="ko-KR" sz="1400" dirty="0" err="1"/>
              <a:t>Mathf.Pow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costPow</a:t>
            </a:r>
            <a:r>
              <a:rPr lang="en-US" altLang="ko-KR" sz="1400" dirty="0"/>
              <a:t>, level);</a:t>
            </a:r>
          </a:p>
          <a:p>
            <a:r>
              <a:rPr lang="en-US" altLang="ko-KR" sz="1400" dirty="0"/>
              <a:t>   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public void </a:t>
            </a:r>
            <a:r>
              <a:rPr lang="en-US" altLang="ko-KR" sz="1400" dirty="0" err="1"/>
              <a:t>UpdateUI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upgradeDisplayer.text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upgradeName</a:t>
            </a:r>
            <a:r>
              <a:rPr lang="en-US" altLang="ko-KR" sz="1400" dirty="0"/>
              <a:t> + "\</a:t>
            </a:r>
            <a:r>
              <a:rPr lang="en-US" altLang="ko-KR" sz="1400" dirty="0" err="1"/>
              <a:t>nCost</a:t>
            </a:r>
            <a:r>
              <a:rPr lang="en-US" altLang="ko-KR" sz="1400" dirty="0"/>
              <a:t>: " + </a:t>
            </a:r>
            <a:r>
              <a:rPr lang="en-US" altLang="ko-KR" sz="1400" dirty="0" err="1"/>
              <a:t>currentCost</a:t>
            </a:r>
            <a:r>
              <a:rPr lang="en-US" altLang="ko-KR" sz="1400" dirty="0"/>
              <a:t> + "\</a:t>
            </a:r>
            <a:r>
              <a:rPr lang="en-US" altLang="ko-KR" sz="1400" dirty="0" err="1"/>
              <a:t>nLevel</a:t>
            </a:r>
            <a:r>
              <a:rPr lang="en-US" altLang="ko-KR" sz="1400" dirty="0"/>
              <a:t>" + level + "\</a:t>
            </a:r>
            <a:r>
              <a:rPr lang="en-US" altLang="ko-KR" sz="1400" dirty="0" err="1"/>
              <a:t>nAdd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GoldPerClick</a:t>
            </a:r>
            <a:r>
              <a:rPr lang="en-US" altLang="ko-KR" sz="1400" dirty="0"/>
              <a:t>: " + </a:t>
            </a:r>
            <a:r>
              <a:rPr lang="en-US" altLang="ko-KR" sz="1400" dirty="0" err="1"/>
              <a:t>goldByUpgrade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163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Scene, Canvas Component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1D15021-2613-476D-96CD-2269EED1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579" y="1521673"/>
            <a:ext cx="5472043" cy="48017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33E3B54-F537-41BA-B027-FE051D7E3F19}"/>
              </a:ext>
            </a:extLst>
          </p:cNvPr>
          <p:cNvSpPr/>
          <p:nvPr/>
        </p:nvSpPr>
        <p:spPr>
          <a:xfrm>
            <a:off x="6160167" y="3633537"/>
            <a:ext cx="2976455" cy="69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4F04F7E-A938-4B4B-BAB5-BAEFA27395E6}"/>
              </a:ext>
            </a:extLst>
          </p:cNvPr>
          <p:cNvSpPr/>
          <p:nvPr/>
        </p:nvSpPr>
        <p:spPr>
          <a:xfrm>
            <a:off x="6160167" y="4467727"/>
            <a:ext cx="2976455" cy="1855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FA21B1-EB8F-4A8A-81D5-8FAFFDB2FF79}"/>
              </a:ext>
            </a:extLst>
          </p:cNvPr>
          <p:cNvSpPr txBox="1"/>
          <p:nvPr/>
        </p:nvSpPr>
        <p:spPr>
          <a:xfrm>
            <a:off x="8772618" y="2296850"/>
            <a:ext cx="31903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Click()</a:t>
            </a:r>
          </a:p>
          <a:p>
            <a:r>
              <a:rPr lang="en-US" altLang="ko-KR" dirty="0" err="1"/>
              <a:t>PurchaseUpgrade</a:t>
            </a:r>
            <a:r>
              <a:rPr lang="en-US" altLang="ko-KR" dirty="0"/>
              <a:t> </a:t>
            </a:r>
            <a:r>
              <a:rPr lang="ko-KR" altLang="en-US" dirty="0"/>
              <a:t>함수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837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ClickButton.CS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/>
              <a:t>using </a:t>
            </a:r>
            <a:r>
              <a:rPr lang="en-US" altLang="ko-KR" dirty="0" err="1"/>
              <a:t>System.Collections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using </a:t>
            </a:r>
            <a:r>
              <a:rPr lang="en-US" altLang="ko-KR" dirty="0" err="1"/>
              <a:t>System.Collections.Generic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using </a:t>
            </a:r>
            <a:r>
              <a:rPr lang="en-US" altLang="ko-KR" dirty="0" err="1"/>
              <a:t>UnityEngine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ClickButton</a:t>
            </a:r>
            <a:r>
              <a:rPr lang="en-US" altLang="ko-KR" dirty="0"/>
              <a:t> : </a:t>
            </a:r>
            <a:r>
              <a:rPr lang="en-US" altLang="ko-KR" dirty="0" err="1"/>
              <a:t>MonoBehaviour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 public </a:t>
            </a:r>
            <a:r>
              <a:rPr lang="en-US" altLang="ko-KR" dirty="0" err="1"/>
              <a:t>DataController</a:t>
            </a:r>
            <a:r>
              <a:rPr lang="en-US" altLang="ko-KR" dirty="0"/>
              <a:t> </a:t>
            </a:r>
            <a:r>
              <a:rPr lang="en-US" altLang="ko-KR" dirty="0" err="1"/>
              <a:t>dataController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    public void </a:t>
            </a:r>
            <a:r>
              <a:rPr lang="en-US" altLang="ko-KR" dirty="0" err="1"/>
              <a:t>OnClick</a:t>
            </a:r>
            <a:r>
              <a:rPr lang="en-US" altLang="ko-KR" dirty="0"/>
              <a:t>()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int </a:t>
            </a:r>
            <a:r>
              <a:rPr lang="en-US" altLang="ko-KR" dirty="0" err="1"/>
              <a:t>goldPerClick</a:t>
            </a:r>
            <a:r>
              <a:rPr lang="en-US" altLang="ko-KR" dirty="0"/>
              <a:t> = </a:t>
            </a:r>
            <a:r>
              <a:rPr lang="en-US" altLang="ko-KR" dirty="0" err="1"/>
              <a:t>dataController.GetGoldPerClick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dataController.AddGold</a:t>
            </a:r>
            <a:r>
              <a:rPr lang="en-US" altLang="ko-KR" dirty="0"/>
              <a:t>(</a:t>
            </a:r>
            <a:r>
              <a:rPr lang="en-US" altLang="ko-KR" dirty="0" err="1"/>
              <a:t>goldPerClick</a:t>
            </a:r>
            <a:r>
              <a:rPr lang="en-US" altLang="ko-KR" dirty="0"/>
              <a:t>);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270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UIManager.cs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System.Collections.Generic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UnityEngine.UI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public class </a:t>
            </a:r>
            <a:r>
              <a:rPr lang="en-US" altLang="ko-KR" sz="1400" dirty="0" err="1"/>
              <a:t>UIManager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MonoBehaviour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public Text </a:t>
            </a:r>
            <a:r>
              <a:rPr lang="en-US" altLang="ko-KR" sz="1400" dirty="0" err="1"/>
              <a:t>goldDisplayer</a:t>
            </a:r>
            <a:r>
              <a:rPr lang="en-US" altLang="ko-KR" sz="1400" dirty="0"/>
              <a:t>; //Text </a:t>
            </a:r>
            <a:r>
              <a:rPr lang="ko-KR" altLang="en-US" sz="1400" dirty="0"/>
              <a:t>변수 선언 주의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public Text </a:t>
            </a:r>
            <a:r>
              <a:rPr lang="en-US" altLang="ko-KR" sz="1400" dirty="0" err="1"/>
              <a:t>goldPerClickDisplayer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public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void Update()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goldDisplayer.text</a:t>
            </a:r>
            <a:r>
              <a:rPr lang="en-US" altLang="ko-KR" sz="1400" dirty="0"/>
              <a:t> = "Gold " + </a:t>
            </a:r>
            <a:r>
              <a:rPr lang="en-US" altLang="ko-KR" sz="1400" dirty="0" err="1"/>
              <a:t>dataController.GetGold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goldPerClickDisplayer.text</a:t>
            </a:r>
            <a:r>
              <a:rPr lang="en-US" altLang="ko-KR" sz="1400" dirty="0"/>
              <a:t> = "Gold Per Click " + </a:t>
            </a:r>
            <a:r>
              <a:rPr lang="en-US" altLang="ko-KR" sz="1400" dirty="0" err="1"/>
              <a:t>dataController.GetGoldPerClick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92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72EBD9FD-D0F3-4CE5-8545-746586C51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925" y="1991519"/>
            <a:ext cx="72961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4285F7-1CBA-48F4-A5C6-B9432B829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Item </a:t>
            </a:r>
            <a:r>
              <a:rPr lang="ko-KR" altLang="en-US" dirty="0"/>
              <a:t>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A0B1EC9-55D7-42F2-BB46-E66DD94C8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Hierarchy, Script Project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20C049D4-931C-450B-9FC3-77C65EFDF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921" t="8478" r="29989" b="63152"/>
          <a:stretch/>
        </p:blipFill>
        <p:spPr>
          <a:xfrm>
            <a:off x="838200" y="2553874"/>
            <a:ext cx="4448293" cy="34315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26F6737-7E33-415A-9DBD-303C1C4EE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65" t="67704" r="29350" b="11407"/>
          <a:stretch/>
        </p:blipFill>
        <p:spPr>
          <a:xfrm>
            <a:off x="5974079" y="2867564"/>
            <a:ext cx="5170791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</a:t>
            </a:r>
            <a:endParaRPr lang="ko-KR" altLang="en-US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xmlns="" id="{22373F1E-A157-4536-8B55-1D3E2E87E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5" t="8712" r="53518" b="44356"/>
          <a:stretch/>
        </p:blipFill>
        <p:spPr>
          <a:xfrm>
            <a:off x="2643094" y="1825625"/>
            <a:ext cx="69058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DataController.cs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System.Collections.Generic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public class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MonoBehaviour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private int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0;   //</a:t>
            </a:r>
            <a:r>
              <a:rPr lang="en-US" altLang="ko-KR" sz="1400" dirty="0" err="1"/>
              <a:t>DataController</a:t>
            </a:r>
            <a:r>
              <a:rPr lang="ko-KR" altLang="en-US" sz="1400" dirty="0"/>
              <a:t>의 변수를 외부에서 쉽게 바꾸지 못하도록 </a:t>
            </a:r>
            <a:r>
              <a:rPr lang="en-US" altLang="ko-KR" sz="1400" dirty="0"/>
              <a:t>private </a:t>
            </a:r>
            <a:r>
              <a:rPr lang="ko-KR" altLang="en-US" sz="1400" dirty="0"/>
              <a:t>변수로 선언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private int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= 0;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//</a:t>
            </a:r>
            <a:r>
              <a:rPr lang="ko-KR" altLang="en-US" sz="1400" dirty="0"/>
              <a:t>게임시작시 데이터는 </a:t>
            </a:r>
            <a:r>
              <a:rPr lang="en-US" altLang="ko-KR" sz="1400" dirty="0"/>
              <a:t>Load, </a:t>
            </a:r>
            <a:r>
              <a:rPr lang="ko-KR" altLang="en-US" sz="1400" dirty="0"/>
              <a:t>이벤트 마다 데이터 </a:t>
            </a:r>
            <a:r>
              <a:rPr lang="en-US" altLang="ko-KR" sz="1400" dirty="0"/>
              <a:t>Save</a:t>
            </a:r>
            <a:r>
              <a:rPr lang="ko-KR" altLang="en-US" sz="1400" dirty="0"/>
              <a:t>를 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//Data Load</a:t>
            </a:r>
          </a:p>
          <a:p>
            <a:pPr marL="0" indent="0">
              <a:buNone/>
            </a:pPr>
            <a:r>
              <a:rPr lang="en-US" altLang="ko-KR" sz="1400" dirty="0"/>
              <a:t>    void Awake()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//</a:t>
            </a:r>
            <a:r>
              <a:rPr lang="en-US" altLang="ko-KR" sz="1400" dirty="0" err="1"/>
              <a:t>PlayerPrefs.DeleteAll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("Gold");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GoldPerClick</a:t>
            </a:r>
            <a:r>
              <a:rPr lang="en-US" altLang="ko-KR" sz="1400" dirty="0"/>
              <a:t>", 1);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//Data Save</a:t>
            </a:r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SetGold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)   //</a:t>
            </a:r>
            <a:r>
              <a:rPr lang="ko-KR" altLang="en-US" sz="1400" dirty="0"/>
              <a:t>골드 </a:t>
            </a:r>
            <a:r>
              <a:rPr lang="en-US" altLang="ko-KR" sz="1400" dirty="0"/>
              <a:t>Data Set </a:t>
            </a:r>
            <a:r>
              <a:rPr lang="ko-KR" altLang="en-US" sz="1400" dirty="0"/>
              <a:t>함수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("Gold",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AddGold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)   //</a:t>
            </a:r>
            <a:r>
              <a:rPr lang="ko-KR" altLang="en-US" sz="1400" dirty="0"/>
              <a:t>골드 증가 함수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//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+=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SetGold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SubGold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)   //</a:t>
            </a:r>
            <a:r>
              <a:rPr lang="ko-KR" altLang="en-US" sz="1400" dirty="0"/>
              <a:t>골드 감소 함수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-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//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-=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SetGold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int </a:t>
            </a:r>
            <a:r>
              <a:rPr lang="en-US" altLang="ko-KR" sz="1400" dirty="0" err="1"/>
              <a:t>GetGold</a:t>
            </a:r>
            <a:r>
              <a:rPr lang="en-US" altLang="ko-KR" sz="1400" dirty="0"/>
              <a:t>() //</a:t>
            </a:r>
            <a:r>
              <a:rPr lang="ko-KR" altLang="en-US" sz="1400" dirty="0"/>
              <a:t>골드 값 반환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return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int </a:t>
            </a:r>
            <a:r>
              <a:rPr lang="en-US" altLang="ko-KR" sz="1400" dirty="0" err="1"/>
              <a:t>GetGoldPerClick</a:t>
            </a:r>
            <a:r>
              <a:rPr lang="en-US" altLang="ko-KR" sz="1400" dirty="0"/>
              <a:t>()  //</a:t>
            </a:r>
            <a:r>
              <a:rPr lang="ko-KR" altLang="en-US" sz="1400" dirty="0"/>
              <a:t>클릭당 </a:t>
            </a:r>
            <a:r>
              <a:rPr lang="ko-KR" altLang="en-US" sz="1400" dirty="0" err="1"/>
              <a:t>골드값</a:t>
            </a:r>
            <a:r>
              <a:rPr lang="ko-KR" altLang="en-US" sz="1400" dirty="0"/>
              <a:t> 반환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return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SetGoldPerClick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) //</a:t>
            </a:r>
            <a:r>
              <a:rPr lang="ko-KR" altLang="en-US" sz="1400" dirty="0"/>
              <a:t>클릭당 골드 </a:t>
            </a:r>
            <a:r>
              <a:rPr lang="en-US" altLang="ko-KR" sz="1400" dirty="0"/>
              <a:t>Data Set </a:t>
            </a:r>
            <a:r>
              <a:rPr lang="ko-KR" altLang="en-US" sz="1400" dirty="0"/>
              <a:t>함수 </a:t>
            </a:r>
            <a:r>
              <a:rPr lang="en-US" altLang="ko-KR" sz="1400" dirty="0"/>
              <a:t>void, int </a:t>
            </a:r>
            <a:r>
              <a:rPr lang="ko-KR" altLang="en-US" sz="1400" dirty="0"/>
              <a:t>주의하기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GoldPerClick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// </a:t>
            </a:r>
            <a:r>
              <a:rPr lang="ko-KR" altLang="en-US" sz="1400" dirty="0"/>
              <a:t>클릭당 골드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public void </a:t>
            </a:r>
            <a:r>
              <a:rPr lang="en-US" altLang="ko-KR" sz="1400" dirty="0" err="1"/>
              <a:t>AddGoldPerClick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SetGoldPerClick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LoadUpgradeButton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string key = </a:t>
            </a:r>
            <a:r>
              <a:rPr lang="en-US" altLang="ko-KR" sz="1400" dirty="0" err="1"/>
              <a:t>upgradeButton.upgradeName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upgradeButton.level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"_level", 1);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upgradeButton.goldByUpgrade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goldByUpgrade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upgradeButton.startGoldByUpgrade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upgradeButton.currentCost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"_cost", </a:t>
            </a:r>
            <a:r>
              <a:rPr lang="en-US" altLang="ko-KR" sz="1400" dirty="0" err="1"/>
              <a:t>upgradeButton.startCurrentCost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SaveUpgradeButton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string key = </a:t>
            </a:r>
            <a:r>
              <a:rPr lang="en-US" altLang="ko-KR" sz="1400" dirty="0" err="1"/>
              <a:t>upgradeButton.upgradeName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"_level", </a:t>
            </a:r>
            <a:r>
              <a:rPr lang="en-US" altLang="ko-KR" sz="1400" dirty="0" err="1"/>
              <a:t>upgradeButton.level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goldByUpgrade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upgradeButton.goldByUpgrade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"_cost", </a:t>
            </a:r>
            <a:r>
              <a:rPr lang="en-US" altLang="ko-KR" sz="1400" dirty="0" err="1"/>
              <a:t>upgradeButton.currentCost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// </a:t>
            </a:r>
            <a:r>
              <a:rPr lang="ko-KR" altLang="en-US" sz="1400" dirty="0"/>
              <a:t>초당 골드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public void </a:t>
            </a:r>
            <a:r>
              <a:rPr lang="en-US" altLang="ko-KR" sz="1400" dirty="0" err="1"/>
              <a:t>LoadItemButton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ItemButton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itemButton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string key = </a:t>
            </a:r>
            <a:r>
              <a:rPr lang="en-US" altLang="ko-KR" sz="1400" dirty="0" err="1"/>
              <a:t>itemButton.itemName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itemButton.level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"_level");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itemButton.currentCost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"_cost", </a:t>
            </a:r>
            <a:r>
              <a:rPr lang="en-US" altLang="ko-KR" sz="1400" dirty="0" err="1"/>
              <a:t>itemButton.startCurrentCost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itemButton.goldPerSec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");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  if (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isPurchased</a:t>
            </a:r>
            <a:r>
              <a:rPr lang="en-US" altLang="ko-KR" sz="1400" dirty="0"/>
              <a:t>") == 1)</a:t>
            </a:r>
          </a:p>
          <a:p>
            <a:pPr marL="0" indent="0">
              <a:buNone/>
            </a:pPr>
            <a:r>
              <a:rPr lang="en-US" altLang="ko-KR" sz="1400" dirty="0"/>
              <a:t>        {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itemButton.isPurchased</a:t>
            </a:r>
            <a:r>
              <a:rPr lang="en-US" altLang="ko-KR" sz="1400" dirty="0"/>
              <a:t> = true;</a:t>
            </a:r>
          </a:p>
          <a:p>
            <a:pPr marL="0" indent="0">
              <a:buNone/>
            </a:pPr>
            <a:r>
              <a:rPr lang="en-US" altLang="ko-KR" sz="1400" dirty="0"/>
              <a:t>        }</a:t>
            </a:r>
          </a:p>
          <a:p>
            <a:pPr marL="0" indent="0">
              <a:buNone/>
            </a:pPr>
            <a:r>
              <a:rPr lang="en-US" altLang="ko-KR" sz="1400" dirty="0"/>
              <a:t>        else</a:t>
            </a:r>
          </a:p>
          <a:p>
            <a:pPr marL="0" indent="0">
              <a:buNone/>
            </a:pPr>
            <a:r>
              <a:rPr lang="en-US" altLang="ko-KR" sz="1400" dirty="0"/>
              <a:t>        {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itemButton.isPurchased</a:t>
            </a:r>
            <a:r>
              <a:rPr lang="en-US" altLang="ko-KR" sz="1400" dirty="0"/>
              <a:t> = false;</a:t>
            </a:r>
          </a:p>
          <a:p>
            <a:pPr marL="0" indent="0">
              <a:buNone/>
            </a:pPr>
            <a:r>
              <a:rPr lang="en-US" altLang="ko-KR" sz="1400" dirty="0"/>
              <a:t>        }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SaveItemButton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ItemButton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itemButton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string key = </a:t>
            </a:r>
            <a:r>
              <a:rPr lang="en-US" altLang="ko-KR" sz="1400" dirty="0" err="1"/>
              <a:t>itemButton.itemName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"_level", </a:t>
            </a:r>
            <a:r>
              <a:rPr lang="en-US" altLang="ko-KR" sz="1400" dirty="0" err="1"/>
              <a:t>itemButton.level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"_cost", </a:t>
            </a:r>
            <a:r>
              <a:rPr lang="en-US" altLang="ko-KR" sz="1400" dirty="0" err="1"/>
              <a:t>itemButton.currentCost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itemButton.goldPerSec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  if (</a:t>
            </a:r>
            <a:r>
              <a:rPr lang="en-US" altLang="ko-KR" sz="1400" dirty="0" err="1"/>
              <a:t>itemButton.isPurchased</a:t>
            </a:r>
            <a:r>
              <a:rPr lang="en-US" altLang="ko-KR" sz="1400" dirty="0"/>
              <a:t> == true)</a:t>
            </a:r>
          </a:p>
          <a:p>
            <a:pPr marL="0" indent="0">
              <a:buNone/>
            </a:pPr>
            <a:r>
              <a:rPr lang="en-US" altLang="ko-KR" sz="1400" dirty="0"/>
              <a:t>        {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isPurchased</a:t>
            </a:r>
            <a:r>
              <a:rPr lang="en-US" altLang="ko-KR" sz="1400" dirty="0"/>
              <a:t>", 1); //</a:t>
            </a:r>
            <a:r>
              <a:rPr lang="ko-KR" altLang="en-US" sz="1400" dirty="0"/>
              <a:t>구매 하면 </a:t>
            </a:r>
            <a:r>
              <a:rPr lang="en-US" altLang="ko-KR" sz="1400" dirty="0"/>
              <a:t>1</a:t>
            </a:r>
            <a:r>
              <a:rPr lang="ko-KR" altLang="en-US" sz="1400" dirty="0"/>
              <a:t>로 </a:t>
            </a:r>
            <a:r>
              <a:rPr lang="en-US" altLang="ko-KR" sz="1400" dirty="0"/>
              <a:t>Set</a:t>
            </a:r>
          </a:p>
          <a:p>
            <a:pPr marL="0" indent="0">
              <a:buNone/>
            </a:pPr>
            <a:r>
              <a:rPr lang="en-US" altLang="ko-KR" sz="1400" dirty="0"/>
              <a:t>        }</a:t>
            </a:r>
          </a:p>
          <a:p>
            <a:pPr marL="0" indent="0">
              <a:buNone/>
            </a:pPr>
            <a:r>
              <a:rPr lang="en-US" altLang="ko-KR" sz="1400" dirty="0"/>
              <a:t>        else</a:t>
            </a:r>
          </a:p>
          <a:p>
            <a:pPr marL="0" indent="0">
              <a:buNone/>
            </a:pPr>
            <a:r>
              <a:rPr lang="en-US" altLang="ko-KR" sz="1400" dirty="0"/>
              <a:t>        {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isPurchased</a:t>
            </a:r>
            <a:r>
              <a:rPr lang="en-US" altLang="ko-KR" sz="1400" dirty="0"/>
              <a:t>", 0); //</a:t>
            </a:r>
            <a:r>
              <a:rPr lang="ko-KR" altLang="en-US" sz="1400" dirty="0"/>
              <a:t>구매 하지 않으면 </a:t>
            </a:r>
            <a:r>
              <a:rPr lang="en-US" altLang="ko-KR" sz="1400" dirty="0"/>
              <a:t>0</a:t>
            </a:r>
            <a:r>
              <a:rPr lang="ko-KR" altLang="en-US" sz="1400" dirty="0"/>
              <a:t>으로 </a:t>
            </a:r>
            <a:r>
              <a:rPr lang="en-US" altLang="ko-KR" sz="1400" dirty="0"/>
              <a:t>Set</a:t>
            </a:r>
          </a:p>
          <a:p>
            <a:pPr marL="0" indent="0">
              <a:buNone/>
            </a:pPr>
            <a:r>
              <a:rPr lang="en-US" altLang="ko-KR" sz="1400" dirty="0"/>
              <a:t>        }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78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xmlns="" id="{29CD30DF-2979-44B5-932C-7B37EE22A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959" y="1825625"/>
            <a:ext cx="71680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ItemButton.cs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System.Collections.Generic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UnityEngine.UI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public class </a:t>
            </a:r>
            <a:r>
              <a:rPr lang="en-US" altLang="ko-KR" sz="1400" dirty="0" err="1"/>
              <a:t>ItemButton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MonoBehaviour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public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Text </a:t>
            </a:r>
            <a:r>
              <a:rPr lang="en-US" altLang="ko-KR" sz="1400" dirty="0" err="1"/>
              <a:t>itemDisplayer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public string </a:t>
            </a:r>
            <a:r>
              <a:rPr lang="en-US" altLang="ko-KR" sz="1400" dirty="0" err="1"/>
              <a:t>itemName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public int level;</a:t>
            </a:r>
          </a:p>
          <a:p>
            <a:pPr marL="0" indent="0">
              <a:buNone/>
            </a:pPr>
            <a:r>
              <a:rPr lang="en-US" altLang="ko-KR" sz="1400" dirty="0"/>
              <a:t>    public int </a:t>
            </a:r>
            <a:r>
              <a:rPr lang="en-US" altLang="ko-KR" sz="1400" dirty="0" err="1"/>
              <a:t>currentCost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public int </a:t>
            </a:r>
            <a:r>
              <a:rPr lang="en-US" altLang="ko-KR" sz="1400" dirty="0" err="1"/>
              <a:t>startCurrentCost</a:t>
            </a:r>
            <a:r>
              <a:rPr lang="en-US" altLang="ko-KR" sz="1400" dirty="0"/>
              <a:t> = 1;</a:t>
            </a:r>
          </a:p>
          <a:p>
            <a:pPr marL="0" indent="0">
              <a:buNone/>
            </a:pPr>
            <a:r>
              <a:rPr lang="en-US" altLang="ko-KR" sz="1400" dirty="0"/>
              <a:t>    public int 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public int </a:t>
            </a:r>
            <a:r>
              <a:rPr lang="en-US" altLang="ko-KR" sz="1400" dirty="0" err="1"/>
              <a:t>startGoldPerSec</a:t>
            </a:r>
            <a:r>
              <a:rPr lang="en-US" altLang="ko-KR" sz="1400" dirty="0"/>
              <a:t> = 1;</a:t>
            </a:r>
          </a:p>
          <a:p>
            <a:pPr marL="0" indent="0">
              <a:buNone/>
            </a:pPr>
            <a:r>
              <a:rPr lang="en-US" altLang="ko-KR" sz="1400" dirty="0"/>
              <a:t>    public float </a:t>
            </a:r>
            <a:r>
              <a:rPr lang="en-US" altLang="ko-KR" sz="1400" dirty="0" err="1"/>
              <a:t>costPow</a:t>
            </a:r>
            <a:r>
              <a:rPr lang="en-US" altLang="ko-KR" sz="1400" dirty="0"/>
              <a:t> = 3.14f;</a:t>
            </a:r>
          </a:p>
          <a:p>
            <a:pPr marL="0" indent="0">
              <a:buNone/>
            </a:pPr>
            <a:r>
              <a:rPr lang="en-US" altLang="ko-KR" sz="1400" dirty="0"/>
              <a:t>    public float </a:t>
            </a:r>
            <a:r>
              <a:rPr lang="en-US" altLang="ko-KR" sz="1400" dirty="0" err="1"/>
              <a:t>upgradePow</a:t>
            </a:r>
            <a:r>
              <a:rPr lang="en-US" altLang="ko-KR" sz="1400" dirty="0"/>
              <a:t> = 1.07f;</a:t>
            </a:r>
          </a:p>
          <a:p>
            <a:pPr marL="0" indent="0">
              <a:buNone/>
            </a:pPr>
            <a:r>
              <a:rPr lang="en-US" altLang="ko-KR" sz="1400" dirty="0"/>
              <a:t>    public bool </a:t>
            </a:r>
            <a:r>
              <a:rPr lang="en-US" altLang="ko-KR" sz="1400" dirty="0" err="1"/>
              <a:t>isPurchased</a:t>
            </a:r>
            <a:r>
              <a:rPr lang="en-US" altLang="ko-KR" sz="1400" dirty="0"/>
              <a:t> = false;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void Start()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dataController.LoadItemButton</a:t>
            </a:r>
            <a:r>
              <a:rPr lang="en-US" altLang="ko-KR" sz="1400" dirty="0"/>
              <a:t>(this);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StartCoroutine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AddGoldLoop</a:t>
            </a:r>
            <a:r>
              <a:rPr lang="en-US" altLang="ko-KR" sz="1400" dirty="0"/>
              <a:t>");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UpdateUI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PurchaseItem</a:t>
            </a:r>
            <a:r>
              <a:rPr lang="en-US" altLang="ko-KR" sz="1400" dirty="0"/>
              <a:t>()  //</a:t>
            </a:r>
            <a:r>
              <a:rPr lang="ko-KR" altLang="en-US" sz="1400" dirty="0"/>
              <a:t>아이템 구매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if(</a:t>
            </a:r>
            <a:r>
              <a:rPr lang="en-US" altLang="ko-KR" sz="1400" dirty="0" err="1"/>
              <a:t>dataController.GetGold</a:t>
            </a:r>
            <a:r>
              <a:rPr lang="en-US" altLang="ko-KR" sz="1400" dirty="0"/>
              <a:t>() &gt;=</a:t>
            </a:r>
            <a:r>
              <a:rPr lang="en-US" altLang="ko-KR" sz="1400" dirty="0" err="1"/>
              <a:t>currentCost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      {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isPurchased</a:t>
            </a:r>
            <a:r>
              <a:rPr lang="en-US" altLang="ko-KR" sz="1400" dirty="0"/>
              <a:t> = true;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dataController.SubGold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currentCost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    level = level + 1;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UpdateItem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UpdateUI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dataController.SaveItemButton</a:t>
            </a:r>
            <a:r>
              <a:rPr lang="en-US" altLang="ko-KR" sz="1400" dirty="0"/>
              <a:t>(this);</a:t>
            </a:r>
          </a:p>
          <a:p>
            <a:pPr marL="0" indent="0">
              <a:buNone/>
            </a:pPr>
            <a:r>
              <a:rPr lang="en-US" altLang="ko-KR" sz="1400" dirty="0"/>
              <a:t>        }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IEnumerator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AddGoldLoop</a:t>
            </a:r>
            <a:r>
              <a:rPr lang="en-US" altLang="ko-KR" sz="1400" dirty="0"/>
              <a:t>()  //</a:t>
            </a:r>
            <a:r>
              <a:rPr lang="ko-KR" altLang="en-US" sz="1400" dirty="0"/>
              <a:t>초당 골드 획득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while(true)</a:t>
            </a:r>
          </a:p>
          <a:p>
            <a:pPr marL="0" indent="0">
              <a:buNone/>
            </a:pPr>
            <a:r>
              <a:rPr lang="en-US" altLang="ko-KR" sz="1400" dirty="0"/>
              <a:t>        {</a:t>
            </a:r>
          </a:p>
          <a:p>
            <a:pPr marL="0" indent="0">
              <a:buNone/>
            </a:pPr>
            <a:r>
              <a:rPr lang="en-US" altLang="ko-KR" sz="1400" dirty="0"/>
              <a:t>            if(</a:t>
            </a:r>
            <a:r>
              <a:rPr lang="en-US" altLang="ko-KR" sz="1400" dirty="0" err="1"/>
              <a:t>isPurchased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          {</a:t>
            </a:r>
          </a:p>
          <a:p>
            <a:pPr marL="0" indent="0">
              <a:buNone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dataController.AddGold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    }</a:t>
            </a:r>
          </a:p>
          <a:p>
            <a:pPr marL="0" indent="0">
              <a:buNone/>
            </a:pPr>
            <a:r>
              <a:rPr lang="en-US" altLang="ko-KR" sz="1400" dirty="0"/>
              <a:t>            yield return new </a:t>
            </a:r>
            <a:r>
              <a:rPr lang="en-US" altLang="ko-KR" sz="1400" dirty="0" err="1"/>
              <a:t>WaitForSeconds</a:t>
            </a:r>
            <a:r>
              <a:rPr lang="en-US" altLang="ko-KR" sz="1400" dirty="0"/>
              <a:t>(1.0f);</a:t>
            </a:r>
          </a:p>
          <a:p>
            <a:pPr marL="0" indent="0">
              <a:buNone/>
            </a:pPr>
            <a:r>
              <a:rPr lang="en-US" altLang="ko-KR" sz="1400" dirty="0"/>
              <a:t>        }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UpdateItem</a:t>
            </a:r>
            <a:r>
              <a:rPr lang="en-US" altLang="ko-KR" sz="1400" dirty="0"/>
              <a:t>()  //</a:t>
            </a:r>
            <a:r>
              <a:rPr lang="ko-KR" altLang="en-US" sz="1400" dirty="0"/>
              <a:t>아이템 정보 업데이트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startGoldPerSec</a:t>
            </a:r>
            <a:r>
              <a:rPr lang="en-US" altLang="ko-KR" sz="1400" dirty="0"/>
              <a:t> * (int)</a:t>
            </a:r>
            <a:r>
              <a:rPr lang="en-US" altLang="ko-KR" sz="1400" dirty="0" err="1"/>
              <a:t>Mathf.Pow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upgradePow</a:t>
            </a:r>
            <a:r>
              <a:rPr lang="en-US" altLang="ko-KR" sz="1400" dirty="0"/>
              <a:t>, level); //</a:t>
            </a:r>
            <a:r>
              <a:rPr lang="ko-KR" altLang="en-US" sz="1400" dirty="0"/>
              <a:t>초당 획득 </a:t>
            </a:r>
            <a:r>
              <a:rPr lang="ko-KR" altLang="en-US" sz="1400" dirty="0" err="1"/>
              <a:t>골드량</a:t>
            </a:r>
            <a:r>
              <a:rPr lang="ko-KR" altLang="en-US" sz="1400" dirty="0"/>
              <a:t> 업데이트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 err="1"/>
              <a:t>currentCost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startGoldPerSec</a:t>
            </a:r>
            <a:r>
              <a:rPr lang="en-US" altLang="ko-KR" sz="1400" dirty="0"/>
              <a:t> * (int)</a:t>
            </a:r>
            <a:r>
              <a:rPr lang="en-US" altLang="ko-KR" sz="1400" dirty="0" err="1"/>
              <a:t>Mathf.Pow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costPow</a:t>
            </a:r>
            <a:r>
              <a:rPr lang="en-US" altLang="ko-KR" sz="1400" dirty="0"/>
              <a:t>, level);  //</a:t>
            </a:r>
            <a:r>
              <a:rPr lang="ko-KR" altLang="en-US" sz="1400" dirty="0"/>
              <a:t>아이템 </a:t>
            </a:r>
            <a:r>
              <a:rPr lang="ko-KR" altLang="en-US" sz="1400" dirty="0" err="1"/>
              <a:t>레벨업</a:t>
            </a:r>
            <a:r>
              <a:rPr lang="ko-KR" altLang="en-US" sz="1400" dirty="0"/>
              <a:t> 비용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UpdateUI</a:t>
            </a:r>
            <a:r>
              <a:rPr lang="en-US" altLang="ko-KR" sz="1400" dirty="0"/>
              <a:t>()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itemDisplayer.text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itemName</a:t>
            </a:r>
            <a:r>
              <a:rPr lang="en-US" altLang="ko-KR" sz="1400" dirty="0"/>
              <a:t> + "\</a:t>
            </a:r>
            <a:r>
              <a:rPr lang="en-US" altLang="ko-KR" sz="1400" dirty="0" err="1"/>
              <a:t>nLevel</a:t>
            </a:r>
            <a:r>
              <a:rPr lang="en-US" altLang="ko-KR" sz="1400" dirty="0"/>
              <a:t>: " + level + "\</a:t>
            </a:r>
            <a:r>
              <a:rPr lang="en-US" altLang="ko-KR" sz="1400" dirty="0" err="1"/>
              <a:t>ncost</a:t>
            </a:r>
            <a:r>
              <a:rPr lang="en-US" altLang="ko-KR" sz="1400" dirty="0"/>
              <a:t>: " + </a:t>
            </a:r>
            <a:r>
              <a:rPr lang="en-US" altLang="ko-KR" sz="1400" dirty="0" err="1"/>
              <a:t>currentCost</a:t>
            </a:r>
            <a:r>
              <a:rPr lang="en-US" altLang="ko-KR" sz="1400" dirty="0"/>
              <a:t> + "\</a:t>
            </a:r>
            <a:r>
              <a:rPr lang="en-US" altLang="ko-KR" sz="1400" dirty="0" err="1"/>
              <a:t>nGold</a:t>
            </a:r>
            <a:r>
              <a:rPr lang="en-US" altLang="ko-KR" sz="1400" dirty="0"/>
              <a:t> Per Sec: " + 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 + "\</a:t>
            </a:r>
            <a:r>
              <a:rPr lang="en-US" altLang="ko-KR" sz="1400" dirty="0" err="1"/>
              <a:t>nIsPurchased</a:t>
            </a:r>
            <a:r>
              <a:rPr lang="en-US" altLang="ko-KR" sz="1400" dirty="0"/>
              <a:t>: " + </a:t>
            </a:r>
            <a:r>
              <a:rPr lang="en-US" altLang="ko-KR" sz="1400" dirty="0" err="1"/>
              <a:t>isPurchased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51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UIManager.cs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System.Collections.Generic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UnityEngine.UI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public class </a:t>
            </a:r>
            <a:r>
              <a:rPr lang="en-US" altLang="ko-KR" sz="1400" dirty="0" err="1"/>
              <a:t>UIManager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MonoBehaviour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public Text </a:t>
            </a:r>
            <a:r>
              <a:rPr lang="en-US" altLang="ko-KR" sz="1400" dirty="0" err="1"/>
              <a:t>goldDisplayer</a:t>
            </a:r>
            <a:r>
              <a:rPr lang="en-US" altLang="ko-KR" sz="1400" dirty="0"/>
              <a:t>; //Text </a:t>
            </a:r>
            <a:r>
              <a:rPr lang="ko-KR" altLang="en-US" sz="1400" dirty="0"/>
              <a:t>변수 선언 주의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public Text </a:t>
            </a:r>
            <a:r>
              <a:rPr lang="en-US" altLang="ko-KR" sz="1400" dirty="0" err="1"/>
              <a:t>goldPerClickDisplayer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public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void Update()</a:t>
            </a:r>
          </a:p>
          <a:p>
            <a:pPr marL="0" indent="0">
              <a:buNone/>
            </a:pPr>
            <a:r>
              <a:rPr lang="en-US" altLang="ko-KR" sz="1400" dirty="0"/>
              <a:t>    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goldDisplayer.text</a:t>
            </a:r>
            <a:r>
              <a:rPr lang="en-US" altLang="ko-KR" sz="1400" dirty="0"/>
              <a:t> = "Gold " + </a:t>
            </a:r>
            <a:r>
              <a:rPr lang="en-US" altLang="ko-KR" sz="1400" dirty="0" err="1"/>
              <a:t>dataController.GetGold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goldPerClickDisplayer.text</a:t>
            </a:r>
            <a:r>
              <a:rPr lang="en-US" altLang="ko-KR" sz="1400" dirty="0"/>
              <a:t> = "Gold Per Click " + </a:t>
            </a:r>
            <a:r>
              <a:rPr lang="en-US" altLang="ko-KR" sz="1400" dirty="0" err="1"/>
              <a:t>dataController.GetGoldPerClick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797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 Button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31E1C5-904B-44C5-8786-ACB1ECDC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80" y="1690688"/>
            <a:ext cx="553983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0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xmlns="" id="{B148B5C2-11D3-486C-A267-B3B6C38C3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533" y="1825625"/>
            <a:ext cx="72089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2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xmlns="" id="{F5FEB149-B5F1-4FE7-9688-19718688F8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수정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xmlns="" id="{FCAFB161-A274-443D-A5D1-FDE30522B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19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Hierarchy, Prefabs Project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21F14070-D739-4C66-A535-39782F692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556" t="7778" r="30021" b="44709"/>
          <a:stretch/>
        </p:blipFill>
        <p:spPr>
          <a:xfrm>
            <a:off x="838200" y="1852246"/>
            <a:ext cx="3323784" cy="4233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C9E4569-053C-47B8-9A7C-A442A71C1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62" t="68687" r="29732" b="2759"/>
          <a:stretch/>
        </p:blipFill>
        <p:spPr>
          <a:xfrm>
            <a:off x="5554495" y="1903444"/>
            <a:ext cx="6191078" cy="46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Scene, Canvas Component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7F093D63-DC87-494D-B4DA-DF84D57DA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45" t="8344" r="53603" b="45156"/>
          <a:stretch/>
        </p:blipFill>
        <p:spPr>
          <a:xfrm>
            <a:off x="420721" y="2227634"/>
            <a:ext cx="5987248" cy="3739785"/>
          </a:xfrm>
          <a:prstGeom prst="rect">
            <a:avLst/>
          </a:prstGeom>
        </p:spPr>
      </p:pic>
      <p:pic>
        <p:nvPicPr>
          <p:cNvPr id="4" name="내용 개체 틀 9">
            <a:extLst>
              <a:ext uri="{FF2B5EF4-FFF2-40B4-BE49-F238E27FC236}">
                <a16:creationId xmlns:a16="http://schemas.microsoft.com/office/drawing/2014/main" xmlns="" id="{5CF5E178-6B4D-4A38-A2B5-AB24B738F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38" t="36848" r="684" b="8940"/>
          <a:stretch/>
        </p:blipFill>
        <p:spPr>
          <a:xfrm>
            <a:off x="7243865" y="1823936"/>
            <a:ext cx="3968883" cy="45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7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Panel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xmlns="" id="{905413D3-E443-4BB3-AD0E-A4FA09BEA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540" t="45454" r="1387" b="31072"/>
          <a:stretch/>
        </p:blipFill>
        <p:spPr>
          <a:xfrm>
            <a:off x="631835" y="2500008"/>
            <a:ext cx="4465460" cy="23443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010B2CB-14C8-4B5A-897E-D871A20AC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67" t="35177" r="28698" b="51704"/>
          <a:stretch/>
        </p:blipFill>
        <p:spPr>
          <a:xfrm>
            <a:off x="6254153" y="4571459"/>
            <a:ext cx="5099647" cy="16515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6549221-488B-4904-A1D6-BA877EBDA1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07" t="27852" r="28978" b="60296"/>
          <a:stretch/>
        </p:blipFill>
        <p:spPr>
          <a:xfrm>
            <a:off x="6215240" y="2900680"/>
            <a:ext cx="5143500" cy="152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58D49BEE-74D5-4EEE-9342-18F36B548D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14" t="18074" r="29536" b="70963"/>
          <a:stretch/>
        </p:blipFill>
        <p:spPr>
          <a:xfrm>
            <a:off x="6215240" y="1097533"/>
            <a:ext cx="5457564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DataController.cs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System.Collections.Generic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public class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MonoBehaviour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//static </a:t>
            </a:r>
            <a:r>
              <a:rPr lang="ko-KR" altLang="en-US" sz="1400" dirty="0"/>
              <a:t>만들기</a:t>
            </a:r>
          </a:p>
          <a:p>
            <a:pPr marL="0" indent="0">
              <a:buNone/>
            </a:pPr>
            <a:r>
              <a:rPr lang="en-US" altLang="ko-KR" sz="1400" dirty="0"/>
              <a:t>    private static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 instance;</a:t>
            </a:r>
          </a:p>
          <a:p>
            <a:pPr marL="0" indent="0">
              <a:buNone/>
            </a:pPr>
            <a:r>
              <a:rPr lang="en-US" altLang="ko-KR" sz="1400" dirty="0"/>
              <a:t>    public static 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GetInstance</a:t>
            </a:r>
            <a:r>
              <a:rPr lang="en-US" altLang="ko-KR" sz="1400" dirty="0"/>
              <a:t>()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if (instance == null)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    instance = </a:t>
            </a:r>
            <a:r>
              <a:rPr lang="en-US" altLang="ko-KR" sz="1400" dirty="0" err="1"/>
              <a:t>FindObjectOfType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&gt;();</a:t>
            </a:r>
          </a:p>
          <a:p>
            <a:pPr marL="0" indent="0">
              <a:buNone/>
            </a:pPr>
            <a:r>
              <a:rPr lang="ko-KR" altLang="en-US" sz="1400" dirty="0"/>
              <a:t>            </a:t>
            </a:r>
          </a:p>
          <a:p>
            <a:pPr marL="0" indent="0">
              <a:buNone/>
            </a:pPr>
            <a:r>
              <a:rPr lang="en-US" altLang="ko-KR" sz="1400" dirty="0"/>
              <a:t>            if(instance == null)</a:t>
            </a:r>
          </a:p>
          <a:p>
            <a:pPr marL="0" indent="0">
              <a:buNone/>
            </a:pPr>
            <a:r>
              <a:rPr lang="ko-KR" altLang="en-US" sz="1400" dirty="0"/>
              <a:t>        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GameObject</a:t>
            </a:r>
            <a:r>
              <a:rPr lang="en-US" altLang="ko-KR" sz="1400" dirty="0"/>
              <a:t> container = new </a:t>
            </a:r>
            <a:r>
              <a:rPr lang="en-US" altLang="ko-KR" sz="1400" dirty="0" err="1"/>
              <a:t>GameObject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");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            instance = </a:t>
            </a:r>
            <a:r>
              <a:rPr lang="en-US" altLang="ko-KR" sz="1400" dirty="0" err="1"/>
              <a:t>container.AddComponent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DataController</a:t>
            </a:r>
            <a:r>
              <a:rPr lang="en-US" altLang="ko-KR" sz="1400" dirty="0"/>
              <a:t>&gt;();</a:t>
            </a:r>
          </a:p>
          <a:p>
            <a:pPr marL="0" indent="0">
              <a:buNone/>
            </a:pPr>
            <a:r>
              <a:rPr lang="ko-KR" altLang="en-US" sz="1400" dirty="0"/>
              <a:t>        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r>
              <a:rPr lang="en-US" altLang="ko-KR" sz="1400" dirty="0"/>
              <a:t>        return instance;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private </a:t>
            </a:r>
            <a:r>
              <a:rPr lang="en-US" altLang="ko-KR" sz="1400" dirty="0" err="1"/>
              <a:t>ItemButton</a:t>
            </a:r>
            <a:r>
              <a:rPr lang="en-US" altLang="ko-KR" sz="1400" dirty="0"/>
              <a:t>[] </a:t>
            </a:r>
            <a:r>
              <a:rPr lang="en-US" altLang="ko-KR" sz="1400" dirty="0" err="1"/>
              <a:t>itemButtons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private int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0;</a:t>
            </a:r>
          </a:p>
          <a:p>
            <a:pPr marL="0" indent="0">
              <a:buNone/>
            </a:pPr>
            <a:r>
              <a:rPr lang="en-US" altLang="ko-KR" sz="1400" dirty="0"/>
              <a:t>    private int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= 0;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//Gold Load</a:t>
            </a:r>
          </a:p>
          <a:p>
            <a:pPr marL="0" indent="0">
              <a:buNone/>
            </a:pPr>
            <a:r>
              <a:rPr lang="en-US" altLang="ko-KR" sz="1400" dirty="0"/>
              <a:t>    void Awake()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//</a:t>
            </a:r>
            <a:r>
              <a:rPr lang="en-US" altLang="ko-KR" sz="1400" dirty="0" err="1"/>
              <a:t>PlayerPrefs.DeleteAll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("Gold");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GoldPerClick</a:t>
            </a:r>
            <a:r>
              <a:rPr lang="en-US" altLang="ko-KR" sz="1400" dirty="0"/>
              <a:t>", 1);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itemButtons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FindObjectsOfType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ItemButton</a:t>
            </a:r>
            <a:r>
              <a:rPr lang="en-US" altLang="ko-KR" sz="1400" dirty="0"/>
              <a:t>&gt;(); //objects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//Gold Save</a:t>
            </a:r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SetGold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("Gold",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AddGold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//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+=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SetGold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SubGold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 - </a:t>
            </a:r>
            <a:r>
              <a:rPr lang="en-US" altLang="ko-KR" sz="1400" dirty="0" err="1"/>
              <a:t>newGold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SetGold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public int </a:t>
            </a:r>
            <a:r>
              <a:rPr lang="en-US" altLang="ko-KR" sz="1400" dirty="0" err="1"/>
              <a:t>GetGold</a:t>
            </a:r>
            <a:r>
              <a:rPr lang="en-US" altLang="ko-KR" sz="1400" dirty="0"/>
              <a:t>()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return </a:t>
            </a:r>
            <a:r>
              <a:rPr lang="en-US" altLang="ko-KR" sz="1400" dirty="0" err="1"/>
              <a:t>m_gold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public int </a:t>
            </a:r>
            <a:r>
              <a:rPr lang="en-US" altLang="ko-KR" sz="1400" dirty="0" err="1"/>
              <a:t>GetGoldPerClick</a:t>
            </a:r>
            <a:r>
              <a:rPr lang="en-US" altLang="ko-KR" sz="1400" dirty="0"/>
              <a:t>()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return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SetGoldPerClick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GoldPerClick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AddGoldPerClick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 += </a:t>
            </a:r>
            <a:r>
              <a:rPr lang="en-US" altLang="ko-KR" sz="1400" dirty="0" err="1"/>
              <a:t>newGoldPerClick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SetGoldPerClick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m_goldPerClick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LoadUpgradeButton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string key = </a:t>
            </a:r>
            <a:r>
              <a:rPr lang="en-US" altLang="ko-KR" sz="1400" dirty="0" err="1"/>
              <a:t>upgradeButton.upgradeName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upgradeButton.level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"_level", 1);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upgradeButton.goldByUpgrade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goldByUpgrade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upgradeButton.startGoldByUpgrade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upgradeButton.currentCost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"_cost", </a:t>
            </a:r>
            <a:r>
              <a:rPr lang="en-US" altLang="ko-KR" sz="1400" dirty="0" err="1"/>
              <a:t>upgradeButton.startCurrentCost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SaveUpgradeButton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upgradeButton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string key = </a:t>
            </a:r>
            <a:r>
              <a:rPr lang="en-US" altLang="ko-KR" sz="1400" dirty="0" err="1"/>
              <a:t>upgradeButton.upgradeName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"_level", </a:t>
            </a:r>
            <a:r>
              <a:rPr lang="en-US" altLang="ko-KR" sz="1400" dirty="0" err="1"/>
              <a:t>upgradeButton.level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goldByUpgrade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upgradeButton.goldByUpgrade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"_cost", </a:t>
            </a:r>
            <a:r>
              <a:rPr lang="en-US" altLang="ko-KR" sz="1400" dirty="0" err="1"/>
              <a:t>upgradeButton.currentCost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LoadItemButton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ItemButton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itemButton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string key = </a:t>
            </a:r>
            <a:r>
              <a:rPr lang="en-US" altLang="ko-KR" sz="1400" dirty="0" err="1"/>
              <a:t>itemButton.itemName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itemButton.level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"_level");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itemButton.currentCost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"_cost", </a:t>
            </a:r>
            <a:r>
              <a:rPr lang="en-US" altLang="ko-KR" sz="1400" dirty="0" err="1"/>
              <a:t>itemButton.startCurrentCost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itemButton.goldPerSec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");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    if(</a:t>
            </a:r>
            <a:r>
              <a:rPr lang="en-US" altLang="ko-KR" sz="1400" dirty="0" err="1"/>
              <a:t>PlayerPrefs.GetInt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isPurchased</a:t>
            </a:r>
            <a:r>
              <a:rPr lang="en-US" altLang="ko-KR" sz="1400" dirty="0"/>
              <a:t>") == 1)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itemButton.isPurchased</a:t>
            </a:r>
            <a:r>
              <a:rPr lang="en-US" altLang="ko-KR" sz="1400" dirty="0"/>
              <a:t> = true;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r>
              <a:rPr lang="en-US" altLang="ko-KR" sz="1400" dirty="0"/>
              <a:t>        else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itemButton.isPurchased</a:t>
            </a:r>
            <a:r>
              <a:rPr lang="en-US" altLang="ko-KR" sz="1400" dirty="0"/>
              <a:t> = false;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public void </a:t>
            </a:r>
            <a:r>
              <a:rPr lang="en-US" altLang="ko-KR" sz="1400" dirty="0" err="1"/>
              <a:t>SaveItemButton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ItemButton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itemButton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string key = </a:t>
            </a:r>
            <a:r>
              <a:rPr lang="en-US" altLang="ko-KR" sz="1400" dirty="0" err="1"/>
              <a:t>itemButton.itemName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"_level", </a:t>
            </a:r>
            <a:r>
              <a:rPr lang="en-US" altLang="ko-KR" sz="1400" dirty="0" err="1"/>
              <a:t>itemButton.level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"_cost", </a:t>
            </a:r>
            <a:r>
              <a:rPr lang="en-US" altLang="ko-KR" sz="1400" dirty="0" err="1"/>
              <a:t>itemButton.currentCost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itemButton.goldPerSec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    if (</a:t>
            </a:r>
            <a:r>
              <a:rPr lang="en-US" altLang="ko-KR" sz="1400" dirty="0" err="1"/>
              <a:t>itemButton.isPurchased</a:t>
            </a:r>
            <a:r>
              <a:rPr lang="en-US" altLang="ko-KR" sz="1400" dirty="0"/>
              <a:t> == true)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isPurchased</a:t>
            </a:r>
            <a:r>
              <a:rPr lang="en-US" altLang="ko-KR" sz="1400" dirty="0"/>
              <a:t>", 1);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r>
              <a:rPr lang="en-US" altLang="ko-KR" sz="1400" dirty="0"/>
              <a:t>        else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PlayerPrefs.SetInt</a:t>
            </a:r>
            <a:r>
              <a:rPr lang="en-US" altLang="ko-KR" sz="1400" dirty="0"/>
              <a:t>(key + "_</a:t>
            </a:r>
            <a:r>
              <a:rPr lang="en-US" altLang="ko-KR" sz="1400" dirty="0" err="1"/>
              <a:t>isPurchased</a:t>
            </a:r>
            <a:r>
              <a:rPr lang="en-US" altLang="ko-KR" sz="1400" dirty="0"/>
              <a:t>", 0);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r>
              <a:rPr lang="en-US" altLang="ko-KR" sz="1400" dirty="0"/>
              <a:t>    public int </a:t>
            </a:r>
            <a:r>
              <a:rPr lang="en-US" altLang="ko-KR" sz="1400" dirty="0" err="1"/>
              <a:t>GetGoldPerSec</a:t>
            </a:r>
            <a:r>
              <a:rPr lang="en-US" altLang="ko-KR" sz="1400" dirty="0"/>
              <a:t>()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int 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 = 0;</a:t>
            </a:r>
          </a:p>
          <a:p>
            <a:pPr marL="0" indent="0">
              <a:buNone/>
            </a:pPr>
            <a:r>
              <a:rPr lang="en-US" altLang="ko-KR" sz="1400" dirty="0"/>
              <a:t>        for(int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 </a:t>
            </a:r>
            <a:r>
              <a:rPr lang="en-US" altLang="ko-KR" sz="1400" dirty="0" err="1"/>
              <a:t>itemButtons.Length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 += </a:t>
            </a:r>
            <a:r>
              <a:rPr lang="en-US" altLang="ko-KR" sz="1400" dirty="0" err="1"/>
              <a:t>itemButtons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ko-KR" altLang="en-US" sz="1400" dirty="0"/>
              <a:t>    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r>
              <a:rPr lang="en-US" altLang="ko-KR" sz="1400" dirty="0"/>
              <a:t>        return </a:t>
            </a:r>
            <a:r>
              <a:rPr lang="en-US" altLang="ko-KR" sz="1400" dirty="0" err="1"/>
              <a:t>goldPerSec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960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UIManage.cs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System.Collections.Generic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using </a:t>
            </a:r>
            <a:r>
              <a:rPr lang="en-US" altLang="ko-KR" sz="1400" dirty="0" err="1"/>
              <a:t>UnityEngine.UI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public class </a:t>
            </a:r>
            <a:r>
              <a:rPr lang="en-US" altLang="ko-KR" sz="1400" dirty="0" err="1"/>
              <a:t>UIManager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MonoBehaviour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    public Text </a:t>
            </a:r>
            <a:r>
              <a:rPr lang="en-US" altLang="ko-KR" sz="1400" dirty="0" err="1"/>
              <a:t>goldDisplayer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public Text </a:t>
            </a:r>
            <a:r>
              <a:rPr lang="en-US" altLang="ko-KR" sz="1400" dirty="0" err="1"/>
              <a:t>goldPerClickDisplayer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    public Text </a:t>
            </a:r>
            <a:r>
              <a:rPr lang="en-US" altLang="ko-KR" sz="1400" dirty="0" err="1"/>
              <a:t>goldPerSecDisplayer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</a:p>
          <a:p>
            <a:pPr marL="0" indent="0">
              <a:buNone/>
            </a:pPr>
            <a:r>
              <a:rPr lang="en-US" altLang="ko-KR" sz="1400" dirty="0"/>
              <a:t>        void Update()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goldDisplayer.text</a:t>
            </a:r>
            <a:r>
              <a:rPr lang="en-US" altLang="ko-KR" sz="1400" dirty="0"/>
              <a:t> = "GOLD " + </a:t>
            </a:r>
            <a:r>
              <a:rPr lang="en-US" altLang="ko-KR" sz="1400" dirty="0" err="1"/>
              <a:t>DataController.GetInstance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GetGold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goldPerClickDisplayer.text</a:t>
            </a:r>
            <a:r>
              <a:rPr lang="en-US" altLang="ko-KR" sz="1400" dirty="0"/>
              <a:t> = "GOLD PER CLICK " + </a:t>
            </a:r>
            <a:r>
              <a:rPr lang="en-US" altLang="ko-KR" sz="1400" dirty="0" err="1"/>
              <a:t>DataController.GetInstance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GetGoldPerClick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goldPerSecDisplayer.text</a:t>
            </a:r>
            <a:r>
              <a:rPr lang="en-US" altLang="ko-KR" sz="1400" dirty="0"/>
              <a:t> = "GOLD PER SEC: " + </a:t>
            </a:r>
            <a:r>
              <a:rPr lang="en-US" altLang="ko-KR" sz="1400" dirty="0" err="1"/>
              <a:t>DataController.GetInstance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GetGoldPerSec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  <a:p>
            <a:pPr marL="0" indent="0">
              <a:buNone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145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실행화면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8E0AA9DF-1063-43B8-AE49-282318B40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911" y="1825625"/>
            <a:ext cx="69301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8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D9747A70-A851-4AA8-9D42-EBBA6F792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085" t="44904" r="1181" b="34082"/>
          <a:stretch/>
        </p:blipFill>
        <p:spPr>
          <a:xfrm>
            <a:off x="7416800" y="2092959"/>
            <a:ext cx="4270358" cy="19608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9B93CF5-8038-48B4-85F1-C22ECFE39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43" t="44889" r="1862" b="34666"/>
          <a:stretch/>
        </p:blipFill>
        <p:spPr>
          <a:xfrm>
            <a:off x="7416800" y="4206239"/>
            <a:ext cx="4184634" cy="19608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CE09C63-0CBB-4989-8ADB-7B8426F75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441" t="44296" r="513" b="37482"/>
          <a:stretch/>
        </p:blipFill>
        <p:spPr>
          <a:xfrm>
            <a:off x="838199" y="2092959"/>
            <a:ext cx="5149303" cy="19608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8D373FB-9BB1-4275-BCBA-306A95ACB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30" t="43111" r="513" b="37482"/>
          <a:stretch/>
        </p:blipFill>
        <p:spPr>
          <a:xfrm>
            <a:off x="838198" y="4206238"/>
            <a:ext cx="5257801" cy="22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735EC026-C9E4-440A-BA4B-97B37BE57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177" r="53225"/>
          <a:stretch/>
        </p:blipFill>
        <p:spPr>
          <a:xfrm>
            <a:off x="1828535" y="1478597"/>
            <a:ext cx="8534929" cy="51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파트 별</a:t>
            </a:r>
            <a:r>
              <a:rPr lang="en-US" altLang="ko-KR" dirty="0"/>
              <a:t> Try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95CBB9C-B28C-4C1F-889F-923A01B3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Game Design : </a:t>
            </a:r>
            <a:r>
              <a:rPr lang="ko-KR" altLang="en-US" dirty="0"/>
              <a:t>성장 </a:t>
            </a:r>
            <a:r>
              <a:rPr lang="en-US" altLang="ko-KR" dirty="0"/>
              <a:t>Balancing</a:t>
            </a:r>
          </a:p>
          <a:p>
            <a:endParaRPr lang="en-US" altLang="ko-KR" dirty="0"/>
          </a:p>
          <a:p>
            <a:r>
              <a:rPr lang="en-US" altLang="ko-KR" dirty="0"/>
              <a:t>Programming : Data Parsing(json, xml)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Art : UI Design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0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6F91655D-3168-453A-920D-FAF557312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9037" y="2410619"/>
            <a:ext cx="47339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4285F7-1CBA-48F4-A5C6-B9432B829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더하기 버튼 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A0B1EC9-55D7-42F2-BB46-E66DD94C8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15E8C3A6-1651-42E6-A1DB-DB928791C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3747" y="1825625"/>
            <a:ext cx="3564506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5B58448-0852-49E2-BF32-95CCB84F5BA7}"/>
              </a:ext>
            </a:extLst>
          </p:cNvPr>
          <p:cNvSpPr/>
          <p:nvPr/>
        </p:nvSpPr>
        <p:spPr>
          <a:xfrm>
            <a:off x="5645509" y="4242434"/>
            <a:ext cx="1502229" cy="469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3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67406-E047-4FD4-A1BD-5FD7A3C3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생성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56FF7B51-1B80-4EB3-B0D9-CAD27112C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0" y="1933575"/>
            <a:ext cx="3124200" cy="3571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480E0E3-2F51-4694-870B-286A525FFB1B}"/>
              </a:ext>
            </a:extLst>
          </p:cNvPr>
          <p:cNvSpPr txBox="1"/>
          <p:nvPr/>
        </p:nvSpPr>
        <p:spPr>
          <a:xfrm>
            <a:off x="8229600" y="5930189"/>
            <a:ext cx="3320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</a:t>
            </a:r>
            <a:r>
              <a:rPr lang="ko-KR" altLang="en-US" dirty="0"/>
              <a:t>를 누른 뒤 </a:t>
            </a:r>
            <a:r>
              <a:rPr lang="en-US" altLang="ko-KR" dirty="0"/>
              <a:t>Anchor Presets – Center </a:t>
            </a:r>
            <a:r>
              <a:rPr lang="ko-KR" altLang="en-US" dirty="0"/>
              <a:t>선택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BA9059D-01B3-4CE3-8233-7F28AB077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708895"/>
            <a:ext cx="7354661" cy="46014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697E934-F88B-47E8-BD5C-8101E7BCACE5}"/>
              </a:ext>
            </a:extLst>
          </p:cNvPr>
          <p:cNvSpPr/>
          <p:nvPr/>
        </p:nvSpPr>
        <p:spPr>
          <a:xfrm>
            <a:off x="3984171" y="1933574"/>
            <a:ext cx="1502229" cy="469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8548B5D-B9D3-4EEF-8353-EDB52D693162}"/>
              </a:ext>
            </a:extLst>
          </p:cNvPr>
          <p:cNvSpPr/>
          <p:nvPr/>
        </p:nvSpPr>
        <p:spPr>
          <a:xfrm>
            <a:off x="9615351" y="3774774"/>
            <a:ext cx="548640" cy="469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52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</TotalTime>
  <Words>2712</Words>
  <Application>Microsoft Office PowerPoint</Application>
  <PresentationFormat>와이드스크린</PresentationFormat>
  <Paragraphs>700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Unity Clicker Game</vt:lpstr>
      <vt:lpstr>유니티 실행하기</vt:lpstr>
      <vt:lpstr>유니티 허브 실행</vt:lpstr>
      <vt:lpstr>프로젝트 생성</vt:lpstr>
      <vt:lpstr>유니티 실행화면</vt:lpstr>
      <vt:lpstr>레이아웃 수정</vt:lpstr>
      <vt:lpstr>더하기 버튼 만들기</vt:lpstr>
      <vt:lpstr>PowerPoint 프레젠테이션</vt:lpstr>
      <vt:lpstr>버튼 생성</vt:lpstr>
      <vt:lpstr>Script 폴더 추가</vt:lpstr>
      <vt:lpstr>C# 스크립트 추가</vt:lpstr>
      <vt:lpstr>Visual Studio 실행</vt:lpstr>
      <vt:lpstr>ClickButton.cs</vt:lpstr>
      <vt:lpstr>Component 추가하기</vt:lpstr>
      <vt:lpstr>OnClick() 수행함수</vt:lpstr>
      <vt:lpstr>Data Controller를 이용해 저장 만들기</vt:lpstr>
      <vt:lpstr>Hierarchy, Script Project</vt:lpstr>
      <vt:lpstr>Hierarchy, Script Project</vt:lpstr>
      <vt:lpstr>Scene, Canvas Component</vt:lpstr>
      <vt:lpstr>Scene, Canvas Component</vt:lpstr>
      <vt:lpstr>DataController.cs</vt:lpstr>
      <vt:lpstr>ClickButton.cs</vt:lpstr>
      <vt:lpstr>ClickButton Scene, Canvas Component</vt:lpstr>
      <vt:lpstr>UIManager Component</vt:lpstr>
      <vt:lpstr>UIManager.cs</vt:lpstr>
      <vt:lpstr>결과</vt:lpstr>
      <vt:lpstr>Upgrade 만들기</vt:lpstr>
      <vt:lpstr>Hierarchy, Script Project</vt:lpstr>
      <vt:lpstr>Scene, Canvas Component</vt:lpstr>
      <vt:lpstr>DataController.cs</vt:lpstr>
      <vt:lpstr>UpgradeButton.cs</vt:lpstr>
      <vt:lpstr>Scene, Canvas Component</vt:lpstr>
      <vt:lpstr>ClickButton.CS</vt:lpstr>
      <vt:lpstr>UIManager.cs</vt:lpstr>
      <vt:lpstr>결과</vt:lpstr>
      <vt:lpstr>Item 만들기</vt:lpstr>
      <vt:lpstr>Hierarchy, Script Project</vt:lpstr>
      <vt:lpstr>Scene</vt:lpstr>
      <vt:lpstr>DataController.cs</vt:lpstr>
      <vt:lpstr>ItemButton.cs</vt:lpstr>
      <vt:lpstr>UIManager.cs</vt:lpstr>
      <vt:lpstr>Item Button</vt:lpstr>
      <vt:lpstr>결과</vt:lpstr>
      <vt:lpstr>UI 수정</vt:lpstr>
      <vt:lpstr>Hierarchy, Prefabs Project</vt:lpstr>
      <vt:lpstr>Scene, Canvas Component</vt:lpstr>
      <vt:lpstr>Panel</vt:lpstr>
      <vt:lpstr>DataController.cs</vt:lpstr>
      <vt:lpstr>UIManage.cs</vt:lpstr>
      <vt:lpstr>PowerPoint 프레젠테이션</vt:lpstr>
      <vt:lpstr>결과</vt:lpstr>
      <vt:lpstr>파트 별 Try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Clicker Game</dc:title>
  <dc:creator>INKWON KIM</dc:creator>
  <cp:lastModifiedBy>KIM INKWON</cp:lastModifiedBy>
  <cp:revision>137</cp:revision>
  <dcterms:created xsi:type="dcterms:W3CDTF">2019-06-14T13:30:47Z</dcterms:created>
  <dcterms:modified xsi:type="dcterms:W3CDTF">2019-12-13T02:20:02Z</dcterms:modified>
</cp:coreProperties>
</file>